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4" r:id="rId4"/>
    <p:sldId id="275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62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FF"/>
    <a:srgbClr val="E626CF"/>
    <a:srgbClr val="FF66FF"/>
    <a:srgbClr val="FF3300"/>
    <a:srgbClr val="CDDBEB"/>
    <a:srgbClr val="F6B4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1C24-2447-44A3-B2A8-C2DF6942133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6272-D3F6-43FE-ABE5-1F3A735BD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F6DF-1227-4ACB-A54B-25F2329B837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E513-A6C8-4B74-BE0C-F26C15E23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1A99-9BB9-438B-BE51-3BCCA75D9CE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FF68-31D0-4D8F-804D-EE35A75AE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2016-1768-44ED-92F4-B9CB83E64310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D798-A8E6-460E-A84B-5ED73B3F8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87D4-A389-44A0-A3F1-42BBAF2BBCC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0620-8EA8-495A-9BEA-A4F280519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7F64-9AE2-4D02-B138-93C4F2ED24B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2C23-359D-4391-AEBB-023FB5949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01F4-C719-4599-BECD-A8137745DE0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7D16-6820-4086-8D74-BCC2B7693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3496-323A-4434-B00F-437FB95ADD2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9D34-F35E-43B2-9030-F035B3704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19EA-34C8-4730-AC0B-8912460B4A5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296D-6B4A-4861-815F-69DF35EA6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BCCB-D994-4CD2-AA7C-A586E74DE65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A20D-F9AC-4493-B88B-F6320896E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A2C2-615E-478C-8133-271E50AD643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CD58-27D3-4A06-B69E-D3053B19E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4125-79CB-4029-B0EE-7AE5CF74673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FF48-F4A8-4A55-97F8-90A179E31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47616D-49D7-466F-94DA-6B16E44BDB0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2D6B5E-B9B6-4BC8-AD12-D7C7F2556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wallpapersafari.com/79/0/Ix8Fgt.jpg" TargetMode="External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ngo.com.ua/source/multfilm/055.jpghttps:/dingo.com.ua/source/multfilm/055.jpg" TargetMode="External"/><Relationship Id="rId5" Type="http://schemas.openxmlformats.org/officeDocument/2006/relationships/hyperlink" Target="https://cache3.youla.io/files/images/780_780/5c/9d/5c9d23fbcf2045ace21e62b5.jpg" TargetMode="External"/><Relationship Id="rId4" Type="http://schemas.openxmlformats.org/officeDocument/2006/relationships/hyperlink" Target="https://i1.wp.com/funforkids.ru/pictures/neznaika/neznaika10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9" descr="Ix8Fg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zo4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573463"/>
            <a:ext cx="2717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386661"/>
            <a:ext cx="777686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 «Средняя общеобразовательная школа №1 городского округа город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Нововоронеж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643245"/>
            <a:ext cx="532859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Малкина Любовь Николаевна, учитель начальных классов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1772816"/>
            <a:ext cx="590465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66FF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«Что нарисовал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66FF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		Тюбик?»</a:t>
            </a:r>
          </a:p>
        </p:txBody>
      </p:sp>
      <p:pic>
        <p:nvPicPr>
          <p:cNvPr id="3079" name="Рисунок 9" descr="neznaika1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708275"/>
            <a:ext cx="245268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3" name="TextBox 11"/>
          <p:cNvSpPr txBox="1">
            <a:spLocks noChangeArrowheads="1"/>
          </p:cNvSpPr>
          <p:nvPr/>
        </p:nvSpPr>
        <p:spPr bwMode="auto">
          <a:xfrm>
            <a:off x="2771775" y="4076700"/>
            <a:ext cx="2520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  <a:p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«Части речи»</a:t>
            </a:r>
          </a:p>
          <a:p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2 класс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75 -0.20259 C -0.36423 -0.20583 -0.36475 -0.2093 -0.36336 -0.21208 C -0.36128 -0.21647 -0.35486 -0.22318 -0.35486 -0.22318 C -0.35347 -0.22873 -0.35312 -0.23705 -0.35069 -0.24191 C -0.34947 -0.24422 -0.34756 -0.24538 -0.34635 -0.24769 C -0.33697 -0.26504 -0.35052 -0.24584 -0.3394 -0.26064 C -0.3368 -0.27521 -0.32569 -0.28585 -0.31961 -0.29834 C -0.31527 -0.30736 -0.31215 -0.31707 -0.30833 -0.32632 C -0.30434 -0.33604 -0.296 -0.34182 -0.29149 -0.35084 C -0.28611 -0.36171 -0.27847 -0.37281 -0.26892 -0.37697 C -0.26423 -0.37628 -0.25937 -0.37697 -0.25486 -0.37512 C -0.24809 -0.37235 -0.24826 -0.35269 -0.24774 -0.34714 C -0.24826 -0.3247 -0.24809 -0.30204 -0.2493 -0.27961 C -0.24982 -0.2692 -0.25711 -0.26342 -0.26041 -0.25509 C -0.26354 -0.24723 -0.26458 -0.2396 -0.27031 -0.23451 C -0.27083 -0.23197 -0.27048 -0.22896 -0.2717 -0.22688 C -0.27256 -0.22526 -0.27586 -0.22295 -0.27604 -0.22503 C -0.27934 -0.26642 -0.27534 -0.27082 -0.25763 -0.29441 C -0.2467 -0.30898 -0.25954 -0.29672 -0.2493 -0.30574 C -0.24722 -0.3099 -0.24583 -0.31499 -0.24357 -0.31892 C -0.23715 -0.33002 -0.22777 -0.33696 -0.21961 -0.34529 C -0.2177 -0.34714 -0.21718 -0.35084 -0.21545 -0.35269 C -0.21267 -0.35569 -0.20868 -0.35593 -0.20555 -0.35824 C -0.19461 -0.36679 -0.18159 -0.37096 -0.16892 -0.37327 C -0.16093 -0.3698 -0.15381 -0.35431 -0.14635 -0.34714 C -0.14687 -0.32447 -0.14253 -0.30065 -0.15208 -0.28146 C -0.15625 -0.26411 -0.1493 -0.29048 -0.15763 -0.26827 C -0.16388 -0.25139 -0.15694 -0.26134 -0.16336 -0.25324 C -0.16631 -0.24561 -0.16631 -0.24099 -0.1717 -0.23636 C -0.17482 -0.22595 -0.18055 -0.2174 -0.18871 -0.21393 C -0.19791 -0.20098 -0.19878 -0.21462 -0.20138 -0.22503 C -0.20086 -0.23682 -0.20121 -0.24885 -0.2 -0.26064 C -0.19947 -0.26573 -0.19635 -0.26943 -0.19427 -0.27383 C -0.18767 -0.28816 -0.17291 -0.3069 -0.16041 -0.31152 C -0.15659 -0.31939 -0.15364 -0.31777 -0.14774 -0.32262 C -0.14201 -0.32748 -0.1375 -0.33095 -0.1309 -0.33395 C -0.10902 -0.35731 -0.0809 -0.35731 -0.05486 -0.36587 C -0.04774 -0.36518 -0.0375 -0.37188 -0.03368 -0.36402 C -0.02829 -0.35292 -0.03368 -0.33766 -0.03506 -0.32447 C -0.03524 -0.32262 -0.03715 -0.32216 -0.03802 -0.32077 C -0.03906 -0.31915 -0.0401 -0.3173 -0.04079 -0.31522 C -0.04635 -0.30019 -0.05208 -0.28608 -0.05902 -0.27198 C -0.06684 -0.25648 -0.05746 -0.26874 -0.06475 -0.25509 C -0.07378 -0.23798 -0.08645 -0.22503 -0.09704 -0.21 C -0.09895 -0.20236 -0.10104 -0.20213 -0.10555 -0.19704 C -0.10989 -0.19242 -0.11215 -0.18618 -0.11684 -0.18201 C -0.12048 -0.17438 -0.12291 -0.17461 -0.12951 -0.17253 C -0.13489 -0.16536 -0.13524 -0.16074 -0.14218 -0.16698 C -0.14166 -0.17577 -0.14184 -0.18456 -0.14079 -0.19311 C -0.13836 -0.21531 -0.12065 -0.22942 -0.10694 -0.23821 C -0.09652 -0.25232 -0.08229 -0.2655 -0.07031 -0.27753 C -0.06493 -0.28284 -0.06128 -0.28978 -0.05486 -0.29256 C -0.05086 -0.29811 -0.04687 -0.29996 -0.04218 -0.30389 C -0.0342 -0.3106 -0.02673 -0.31707 -0.01822 -0.32262 C -0.00937 -0.34089 0.01546 -0.34829 0.03108 -0.35084 C 0.03785 -0.35315 0.04375 -0.35754 0.0507 -0.35454 C 0.05573 -0.31823 0.05799 -0.27452 0.04219 -0.24191 C 0.04167 -0.23937 0.04167 -0.23682 0.04098 -0.23451 C 0.04011 -0.23243 0.03872 -0.23104 0.03785 -0.22896 C 0.03351 -0.21323 0.04063 -0.2248 0.0323 -0.21393 C 0.02917 -0.20051 0.03351 -0.21624 0.02691 -0.20259 C 0.01875 -0.18664 0.01372 -0.16837 0.00157 -0.1575 C -0.00156 -0.1464 -0.01527 -0.13506 -0.02395 -0.13136 C -0.03784 -0.13668 -0.03246 -0.13298 -0.03663 -0.14825 C -0.03559 -0.1538 -0.03524 -0.15981 -0.03368 -0.16513 C -0.03055 -0.17554 -0.02083 -0.17924 -0.01545 -0.18756 C -0.00868 -0.1982 -0.01701 -0.18779 -0.00972 -0.20074 C -0.00815 -0.20352 -0.0059 -0.2056 -0.00434 -0.20815 C 0.00261 -0.21855 0.00556 -0.22988 0.01424 -0.23821 C 0.01754 -0.24469 0.0198 -0.247 0.02518 -0.24954 C 0.03455 -0.25926 0.04115 -0.27244 0.0507 -0.28146 C 0.05435 -0.28493 0.05799 -0.2884 0.06198 -0.29071 C 0.06476 -0.29233 0.07049 -0.29441 0.07049 -0.29441 C 0.07396 -0.30158 0.07987 -0.30482 0.08594 -0.30759 C 0.09289 -0.31383 0.09237 -0.31476 0.09862 -0.31707 C 0.10244 -0.31846 0.1099 -0.32077 0.1099 -0.32077 C 0.11893 -0.32956 0.12848 -0.33049 0.13959 -0.3321 C 0.15174 -0.33141 0.16389 -0.33118 0.17605 -0.33025 C 0.17848 -0.33002 0.18125 -0.33049 0.18316 -0.3284 C 0.18473 -0.32679 0.18403 -0.32332 0.18455 -0.32077 C 0.18403 -0.30458 0.18716 -0.28655 0.18178 -0.27198 C 0.17848 -0.26319 0.17379 -0.25486 0.17049 -0.24584 C 0.1665 -0.23497 0.16893 -0.23613 0.16337 -0.22503 C 0.15903 -0.21647 0.15296 -0.20861 0.14792 -0.20074 C 0.1415 -0.19057 0.14914 -0.20005 0.14237 -0.18756 C 0.13612 -0.176 0.12813 -0.16397 0.11841 -0.1575 C 0.11372 -0.14825 0.11112 -0.15218 0.10435 -0.14825 C 0.09341 -0.14177 0.08664 -0.13715 0.07466 -0.13506 C 0.06615 -0.13044 0.05973 -0.12905 0.0507 -0.13136 C 0.04323 -0.14593 0.04792 -0.17554 0.05921 -0.18571 C 0.06476 -0.20491 0.08334 -0.2315 0.09862 -0.23821 C 0.10348 -0.24422 0.10591 -0.24584 0.11268 -0.24769 C 0.11528 -0.25 0.11858 -0.25093 0.12119 -0.25324 C 0.13143 -0.26249 0.11737 -0.25717 0.13386 -0.26064 C 0.14219 -0.26642 0.15 -0.26666 0.15921 -0.26827 C 0.17049 -0.26712 0.18195 -0.26735 0.19306 -0.26457 C 0.19723 -0.26365 0.21216 -0.24422 0.21702 -0.24006 C 0.22605 -0.2241 0.22674 -0.20283 0.21563 -0.18756 C 0.2132 -0.17785 0.20747 -0.16952 0.20296 -0.1612 C 0.19619 -0.14871 0.19132 -0.1353 0.18039 -0.12951 C 0.17223 -0.11864 0.16546 -0.11541 0.15504 -0.11055 C 0.15035 -0.10454 0.14705 -0.10408 0.14098 -0.1013 C 0.13664 -0.09598 0.1323 -0.09552 0.12691 -0.09182 C 0.1224 -0.08881 0.11771 -0.08442 0.11268 -0.08257 C 0.10816 -0.08095 0.09862 -0.07887 0.09862 -0.07887 C 0.09132 -0.07216 0.08612 -0.06846 0.07761 -0.06568 C 0.06875 -0.05852 0.06268 -0.05805 0.05226 -0.0562 C 0.04445 -0.05297 0.03785 -0.05181 0.02969 -0.05065 C 0.02466 -0.04649 0.01858 -0.04464 0.01424 -0.03932 C 0.00487 -0.02822 -1.38889E-6 -0.01735 -1.38889E-6 4.6161E-6 " pathEditMode="relative" ptsTypes="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5" descr="Ix8Fg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Freeform 39"/>
          <p:cNvSpPr>
            <a:spLocks/>
          </p:cNvSpPr>
          <p:nvPr/>
        </p:nvSpPr>
        <p:spPr bwMode="auto">
          <a:xfrm>
            <a:off x="611188" y="4383088"/>
            <a:ext cx="1744662" cy="1633537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4" name="Freeform 40"/>
          <p:cNvSpPr>
            <a:spLocks/>
          </p:cNvSpPr>
          <p:nvPr/>
        </p:nvSpPr>
        <p:spPr bwMode="auto">
          <a:xfrm>
            <a:off x="1978025" y="4675188"/>
            <a:ext cx="2132013" cy="1346200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5" name="Freeform 41"/>
          <p:cNvSpPr>
            <a:spLocks/>
          </p:cNvSpPr>
          <p:nvPr/>
        </p:nvSpPr>
        <p:spPr bwMode="auto">
          <a:xfrm>
            <a:off x="3722688" y="4672013"/>
            <a:ext cx="2144712" cy="1344612"/>
          </a:xfrm>
          <a:custGeom>
            <a:avLst/>
            <a:gdLst>
              <a:gd name="T0" fmla="*/ 842 w 842"/>
              <a:gd name="T1" fmla="*/ 690 h 690"/>
              <a:gd name="T2" fmla="*/ 155 w 842"/>
              <a:gd name="T3" fmla="*/ 690 h 690"/>
              <a:gd name="T4" fmla="*/ 155 w 842"/>
              <a:gd name="T5" fmla="*/ 406 h 690"/>
              <a:gd name="T6" fmla="*/ 70 w 842"/>
              <a:gd name="T7" fmla="*/ 434 h 690"/>
              <a:gd name="T8" fmla="*/ 3 w 842"/>
              <a:gd name="T9" fmla="*/ 345 h 690"/>
              <a:gd name="T10" fmla="*/ 68 w 842"/>
              <a:gd name="T11" fmla="*/ 263 h 690"/>
              <a:gd name="T12" fmla="*/ 155 w 842"/>
              <a:gd name="T13" fmla="*/ 294 h 690"/>
              <a:gd name="T14" fmla="*/ 154 w 842"/>
              <a:gd name="T15" fmla="*/ 2 h 690"/>
              <a:gd name="T16" fmla="*/ 444 w 842"/>
              <a:gd name="T17" fmla="*/ 2 h 690"/>
              <a:gd name="T18" fmla="*/ 418 w 842"/>
              <a:gd name="T19" fmla="*/ 82 h 690"/>
              <a:gd name="T20" fmla="*/ 497 w 842"/>
              <a:gd name="T21" fmla="*/ 152 h 690"/>
              <a:gd name="T22" fmla="*/ 582 w 842"/>
              <a:gd name="T23" fmla="*/ 86 h 690"/>
              <a:gd name="T24" fmla="*/ 554 w 842"/>
              <a:gd name="T25" fmla="*/ 2 h 690"/>
              <a:gd name="T26" fmla="*/ 842 w 842"/>
              <a:gd name="T27" fmla="*/ 2 h 690"/>
              <a:gd name="T28" fmla="*/ 842 w 842"/>
              <a:gd name="T29" fmla="*/ 690 h 6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690"/>
              <a:gd name="T47" fmla="*/ 842 w 842"/>
              <a:gd name="T48" fmla="*/ 690 h 6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6" name="Freeform 43"/>
          <p:cNvSpPr>
            <a:spLocks/>
          </p:cNvSpPr>
          <p:nvPr/>
        </p:nvSpPr>
        <p:spPr bwMode="auto">
          <a:xfrm rot="10800000">
            <a:off x="3727450" y="3330575"/>
            <a:ext cx="2139950" cy="1638300"/>
          </a:xfrm>
          <a:custGeom>
            <a:avLst/>
            <a:gdLst>
              <a:gd name="T0" fmla="*/ 0 w 840"/>
              <a:gd name="T1" fmla="*/ 150 h 840"/>
              <a:gd name="T2" fmla="*/ 281 w 840"/>
              <a:gd name="T3" fmla="*/ 149 h 840"/>
              <a:gd name="T4" fmla="*/ 263 w 840"/>
              <a:gd name="T5" fmla="*/ 71 h 840"/>
              <a:gd name="T6" fmla="*/ 342 w 840"/>
              <a:gd name="T7" fmla="*/ 0 h 840"/>
              <a:gd name="T8" fmla="*/ 425 w 840"/>
              <a:gd name="T9" fmla="*/ 63 h 840"/>
              <a:gd name="T10" fmla="*/ 401 w 840"/>
              <a:gd name="T11" fmla="*/ 151 h 840"/>
              <a:gd name="T12" fmla="*/ 688 w 840"/>
              <a:gd name="T13" fmla="*/ 150 h 840"/>
              <a:gd name="T14" fmla="*/ 688 w 840"/>
              <a:gd name="T15" fmla="*/ 434 h 840"/>
              <a:gd name="T16" fmla="*/ 773 w 840"/>
              <a:gd name="T17" fmla="*/ 408 h 840"/>
              <a:gd name="T18" fmla="*/ 840 w 840"/>
              <a:gd name="T19" fmla="*/ 495 h 840"/>
              <a:gd name="T20" fmla="*/ 775 w 840"/>
              <a:gd name="T21" fmla="*/ 577 h 840"/>
              <a:gd name="T22" fmla="*/ 688 w 840"/>
              <a:gd name="T23" fmla="*/ 546 h 840"/>
              <a:gd name="T24" fmla="*/ 688 w 840"/>
              <a:gd name="T25" fmla="*/ 840 h 840"/>
              <a:gd name="T26" fmla="*/ 400 w 840"/>
              <a:gd name="T27" fmla="*/ 840 h 840"/>
              <a:gd name="T28" fmla="*/ 425 w 840"/>
              <a:gd name="T29" fmla="*/ 758 h 840"/>
              <a:gd name="T30" fmla="*/ 346 w 840"/>
              <a:gd name="T31" fmla="*/ 688 h 840"/>
              <a:gd name="T32" fmla="*/ 270 w 840"/>
              <a:gd name="T33" fmla="*/ 750 h 840"/>
              <a:gd name="T34" fmla="*/ 289 w 840"/>
              <a:gd name="T35" fmla="*/ 838 h 840"/>
              <a:gd name="T36" fmla="*/ 1 w 840"/>
              <a:gd name="T37" fmla="*/ 838 h 840"/>
              <a:gd name="T38" fmla="*/ 0 w 840"/>
              <a:gd name="T39" fmla="*/ 15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8" name="Freeform 36"/>
          <p:cNvSpPr>
            <a:spLocks/>
          </p:cNvSpPr>
          <p:nvPr/>
        </p:nvSpPr>
        <p:spPr bwMode="auto">
          <a:xfrm>
            <a:off x="2359025" y="3330575"/>
            <a:ext cx="1751013" cy="1638300"/>
          </a:xfrm>
          <a:custGeom>
            <a:avLst/>
            <a:gdLst>
              <a:gd name="T0" fmla="*/ 293 w 689"/>
              <a:gd name="T1" fmla="*/ 0 h 840"/>
              <a:gd name="T2" fmla="*/ 297 w 689"/>
              <a:gd name="T3" fmla="*/ 21 h 840"/>
              <a:gd name="T4" fmla="*/ 285 w 689"/>
              <a:gd name="T5" fmla="*/ 46 h 840"/>
              <a:gd name="T6" fmla="*/ 266 w 689"/>
              <a:gd name="T7" fmla="*/ 73 h 840"/>
              <a:gd name="T8" fmla="*/ 264 w 689"/>
              <a:gd name="T9" fmla="*/ 105 h 840"/>
              <a:gd name="T10" fmla="*/ 276 w 689"/>
              <a:gd name="T11" fmla="*/ 132 h 840"/>
              <a:gd name="T12" fmla="*/ 306 w 689"/>
              <a:gd name="T13" fmla="*/ 147 h 840"/>
              <a:gd name="T14" fmla="*/ 347 w 689"/>
              <a:gd name="T15" fmla="*/ 151 h 840"/>
              <a:gd name="T16" fmla="*/ 384 w 689"/>
              <a:gd name="T17" fmla="*/ 147 h 840"/>
              <a:gd name="T18" fmla="*/ 417 w 689"/>
              <a:gd name="T19" fmla="*/ 130 h 840"/>
              <a:gd name="T20" fmla="*/ 426 w 689"/>
              <a:gd name="T21" fmla="*/ 111 h 840"/>
              <a:gd name="T22" fmla="*/ 432 w 689"/>
              <a:gd name="T23" fmla="*/ 84 h 840"/>
              <a:gd name="T24" fmla="*/ 417 w 689"/>
              <a:gd name="T25" fmla="*/ 55 h 840"/>
              <a:gd name="T26" fmla="*/ 399 w 689"/>
              <a:gd name="T27" fmla="*/ 33 h 840"/>
              <a:gd name="T28" fmla="*/ 393 w 689"/>
              <a:gd name="T29" fmla="*/ 12 h 840"/>
              <a:gd name="T30" fmla="*/ 411 w 689"/>
              <a:gd name="T31" fmla="*/ 0 h 840"/>
              <a:gd name="T32" fmla="*/ 689 w 689"/>
              <a:gd name="T33" fmla="*/ 292 h 840"/>
              <a:gd name="T34" fmla="*/ 665 w 689"/>
              <a:gd name="T35" fmla="*/ 297 h 840"/>
              <a:gd name="T36" fmla="*/ 636 w 689"/>
              <a:gd name="T37" fmla="*/ 274 h 840"/>
              <a:gd name="T38" fmla="*/ 608 w 689"/>
              <a:gd name="T39" fmla="*/ 264 h 840"/>
              <a:gd name="T40" fmla="*/ 584 w 689"/>
              <a:gd name="T41" fmla="*/ 265 h 840"/>
              <a:gd name="T42" fmla="*/ 549 w 689"/>
              <a:gd name="T43" fmla="*/ 288 h 840"/>
              <a:gd name="T44" fmla="*/ 539 w 689"/>
              <a:gd name="T45" fmla="*/ 324 h 840"/>
              <a:gd name="T46" fmla="*/ 539 w 689"/>
              <a:gd name="T47" fmla="*/ 360 h 840"/>
              <a:gd name="T48" fmla="*/ 543 w 689"/>
              <a:gd name="T49" fmla="*/ 384 h 840"/>
              <a:gd name="T50" fmla="*/ 567 w 689"/>
              <a:gd name="T51" fmla="*/ 423 h 840"/>
              <a:gd name="T52" fmla="*/ 606 w 689"/>
              <a:gd name="T53" fmla="*/ 430 h 840"/>
              <a:gd name="T54" fmla="*/ 635 w 689"/>
              <a:gd name="T55" fmla="*/ 418 h 840"/>
              <a:gd name="T56" fmla="*/ 663 w 689"/>
              <a:gd name="T57" fmla="*/ 399 h 840"/>
              <a:gd name="T58" fmla="*/ 689 w 689"/>
              <a:gd name="T59" fmla="*/ 406 h 840"/>
              <a:gd name="T60" fmla="*/ 407 w 689"/>
              <a:gd name="T61" fmla="*/ 688 h 840"/>
              <a:gd name="T62" fmla="*/ 392 w 689"/>
              <a:gd name="T63" fmla="*/ 714 h 840"/>
              <a:gd name="T64" fmla="*/ 411 w 689"/>
              <a:gd name="T65" fmla="*/ 741 h 840"/>
              <a:gd name="T66" fmla="*/ 425 w 689"/>
              <a:gd name="T67" fmla="*/ 759 h 840"/>
              <a:gd name="T68" fmla="*/ 428 w 689"/>
              <a:gd name="T69" fmla="*/ 793 h 840"/>
              <a:gd name="T70" fmla="*/ 408 w 689"/>
              <a:gd name="T71" fmla="*/ 825 h 840"/>
              <a:gd name="T72" fmla="*/ 381 w 689"/>
              <a:gd name="T73" fmla="*/ 835 h 840"/>
              <a:gd name="T74" fmla="*/ 345 w 689"/>
              <a:gd name="T75" fmla="*/ 840 h 840"/>
              <a:gd name="T76" fmla="*/ 314 w 689"/>
              <a:gd name="T77" fmla="*/ 835 h 840"/>
              <a:gd name="T78" fmla="*/ 288 w 689"/>
              <a:gd name="T79" fmla="*/ 822 h 840"/>
              <a:gd name="T80" fmla="*/ 272 w 689"/>
              <a:gd name="T81" fmla="*/ 799 h 840"/>
              <a:gd name="T82" fmla="*/ 267 w 689"/>
              <a:gd name="T83" fmla="*/ 768 h 840"/>
              <a:gd name="T84" fmla="*/ 278 w 689"/>
              <a:gd name="T85" fmla="*/ 742 h 840"/>
              <a:gd name="T86" fmla="*/ 296 w 689"/>
              <a:gd name="T87" fmla="*/ 726 h 840"/>
              <a:gd name="T88" fmla="*/ 302 w 689"/>
              <a:gd name="T89" fmla="*/ 702 h 840"/>
              <a:gd name="T90" fmla="*/ 0 w 689"/>
              <a:gd name="T91" fmla="*/ 688 h 840"/>
              <a:gd name="T92" fmla="*/ 9 w 689"/>
              <a:gd name="T93" fmla="*/ 391 h 840"/>
              <a:gd name="T94" fmla="*/ 35 w 689"/>
              <a:gd name="T95" fmla="*/ 400 h 840"/>
              <a:gd name="T96" fmla="*/ 63 w 689"/>
              <a:gd name="T97" fmla="*/ 424 h 840"/>
              <a:gd name="T98" fmla="*/ 90 w 689"/>
              <a:gd name="T99" fmla="*/ 429 h 840"/>
              <a:gd name="T100" fmla="*/ 111 w 689"/>
              <a:gd name="T101" fmla="*/ 423 h 840"/>
              <a:gd name="T102" fmla="*/ 131 w 689"/>
              <a:gd name="T103" fmla="*/ 409 h 840"/>
              <a:gd name="T104" fmla="*/ 149 w 689"/>
              <a:gd name="T105" fmla="*/ 375 h 840"/>
              <a:gd name="T106" fmla="*/ 150 w 689"/>
              <a:gd name="T107" fmla="*/ 334 h 840"/>
              <a:gd name="T108" fmla="*/ 144 w 689"/>
              <a:gd name="T109" fmla="*/ 303 h 840"/>
              <a:gd name="T110" fmla="*/ 128 w 689"/>
              <a:gd name="T111" fmla="*/ 280 h 840"/>
              <a:gd name="T112" fmla="*/ 98 w 689"/>
              <a:gd name="T113" fmla="*/ 259 h 840"/>
              <a:gd name="T114" fmla="*/ 69 w 689"/>
              <a:gd name="T115" fmla="*/ 264 h 840"/>
              <a:gd name="T116" fmla="*/ 48 w 689"/>
              <a:gd name="T117" fmla="*/ 277 h 840"/>
              <a:gd name="T118" fmla="*/ 27 w 689"/>
              <a:gd name="T119" fmla="*/ 292 h 840"/>
              <a:gd name="T120" fmla="*/ 0 w 689"/>
              <a:gd name="T121" fmla="*/ 285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12000" tIns="468000" rIns="72000" bIns="36000" anchor="ctr"/>
          <a:lstStyle/>
          <a:p>
            <a:pPr fontAlgn="auto">
              <a:lnSpc>
                <a:spcPct val="90000"/>
              </a:lnSpc>
              <a:defRPr/>
            </a:pPr>
            <a:endParaRPr lang="ru-RU" sz="2400" dirty="0">
              <a:solidFill>
                <a:schemeClr val="bg1"/>
              </a:solidFill>
              <a:cs typeface="Calibri" pitchFamily="34" charset="0"/>
            </a:endParaRPr>
          </a:p>
        </p:txBody>
      </p:sp>
      <p:sp useBgFill="1">
        <p:nvSpPr>
          <p:cNvPr id="9" name="Freeform 38"/>
          <p:cNvSpPr>
            <a:spLocks/>
          </p:cNvSpPr>
          <p:nvPr/>
        </p:nvSpPr>
        <p:spPr bwMode="auto">
          <a:xfrm>
            <a:off x="611188" y="1989138"/>
            <a:ext cx="2136775" cy="1343025"/>
          </a:xfrm>
          <a:custGeom>
            <a:avLst/>
            <a:gdLst>
              <a:gd name="T0" fmla="*/ 0 w 838"/>
              <a:gd name="T1" fmla="*/ 0 h 692"/>
              <a:gd name="T2" fmla="*/ 689 w 838"/>
              <a:gd name="T3" fmla="*/ 0 h 692"/>
              <a:gd name="T4" fmla="*/ 689 w 838"/>
              <a:gd name="T5" fmla="*/ 294 h 692"/>
              <a:gd name="T6" fmla="*/ 771 w 838"/>
              <a:gd name="T7" fmla="*/ 271 h 692"/>
              <a:gd name="T8" fmla="*/ 838 w 838"/>
              <a:gd name="T9" fmla="*/ 353 h 692"/>
              <a:gd name="T10" fmla="*/ 778 w 838"/>
              <a:gd name="T11" fmla="*/ 433 h 692"/>
              <a:gd name="T12" fmla="*/ 689 w 838"/>
              <a:gd name="T13" fmla="*/ 405 h 692"/>
              <a:gd name="T14" fmla="*/ 689 w 838"/>
              <a:gd name="T15" fmla="*/ 690 h 692"/>
              <a:gd name="T16" fmla="*/ 397 w 838"/>
              <a:gd name="T17" fmla="*/ 690 h 692"/>
              <a:gd name="T18" fmla="*/ 426 w 838"/>
              <a:gd name="T19" fmla="*/ 605 h 692"/>
              <a:gd name="T20" fmla="*/ 346 w 838"/>
              <a:gd name="T21" fmla="*/ 540 h 692"/>
              <a:gd name="T22" fmla="*/ 261 w 838"/>
              <a:gd name="T23" fmla="*/ 606 h 692"/>
              <a:gd name="T24" fmla="*/ 289 w 838"/>
              <a:gd name="T25" fmla="*/ 690 h 692"/>
              <a:gd name="T26" fmla="*/ 0 w 838"/>
              <a:gd name="T27" fmla="*/ 690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0" name="Freeform 37"/>
          <p:cNvSpPr>
            <a:spLocks/>
          </p:cNvSpPr>
          <p:nvPr/>
        </p:nvSpPr>
        <p:spPr bwMode="auto">
          <a:xfrm>
            <a:off x="2359025" y="1989138"/>
            <a:ext cx="2139950" cy="16383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1" name="Freeform 42"/>
          <p:cNvSpPr>
            <a:spLocks/>
          </p:cNvSpPr>
          <p:nvPr/>
        </p:nvSpPr>
        <p:spPr bwMode="auto">
          <a:xfrm>
            <a:off x="4116388" y="1989138"/>
            <a:ext cx="1751012" cy="16383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2656"/>
            <a:ext cx="7344816" cy="1008112"/>
          </a:xfrm>
          <a:prstGeom prst="roundRect">
            <a:avLst/>
          </a:prstGeom>
          <a:solidFill>
            <a:srgbClr val="F6B4EE"/>
          </a:solidFill>
          <a:ln>
            <a:solidFill>
              <a:srgbClr val="F6B4E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слово является глаголом?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3645322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бежать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2493194"/>
            <a:ext cx="2376959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беговая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4797450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бегуны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4E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8" descr="Ix8Fg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Freeform 39"/>
          <p:cNvSpPr>
            <a:spLocks/>
          </p:cNvSpPr>
          <p:nvPr/>
        </p:nvSpPr>
        <p:spPr bwMode="auto">
          <a:xfrm>
            <a:off x="611188" y="4383088"/>
            <a:ext cx="1744662" cy="1633537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4" name="Freeform 40"/>
          <p:cNvSpPr>
            <a:spLocks/>
          </p:cNvSpPr>
          <p:nvPr/>
        </p:nvSpPr>
        <p:spPr bwMode="auto">
          <a:xfrm>
            <a:off x="1978025" y="4675188"/>
            <a:ext cx="2132013" cy="1346200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5" name="Freeform 41"/>
          <p:cNvSpPr>
            <a:spLocks/>
          </p:cNvSpPr>
          <p:nvPr/>
        </p:nvSpPr>
        <p:spPr bwMode="auto">
          <a:xfrm>
            <a:off x="3722688" y="4672013"/>
            <a:ext cx="2144712" cy="1344612"/>
          </a:xfrm>
          <a:custGeom>
            <a:avLst/>
            <a:gdLst>
              <a:gd name="T0" fmla="*/ 842 w 842"/>
              <a:gd name="T1" fmla="*/ 690 h 690"/>
              <a:gd name="T2" fmla="*/ 155 w 842"/>
              <a:gd name="T3" fmla="*/ 690 h 690"/>
              <a:gd name="T4" fmla="*/ 155 w 842"/>
              <a:gd name="T5" fmla="*/ 406 h 690"/>
              <a:gd name="T6" fmla="*/ 70 w 842"/>
              <a:gd name="T7" fmla="*/ 434 h 690"/>
              <a:gd name="T8" fmla="*/ 3 w 842"/>
              <a:gd name="T9" fmla="*/ 345 h 690"/>
              <a:gd name="T10" fmla="*/ 68 w 842"/>
              <a:gd name="T11" fmla="*/ 263 h 690"/>
              <a:gd name="T12" fmla="*/ 155 w 842"/>
              <a:gd name="T13" fmla="*/ 294 h 690"/>
              <a:gd name="T14" fmla="*/ 154 w 842"/>
              <a:gd name="T15" fmla="*/ 2 h 690"/>
              <a:gd name="T16" fmla="*/ 444 w 842"/>
              <a:gd name="T17" fmla="*/ 2 h 690"/>
              <a:gd name="T18" fmla="*/ 418 w 842"/>
              <a:gd name="T19" fmla="*/ 82 h 690"/>
              <a:gd name="T20" fmla="*/ 497 w 842"/>
              <a:gd name="T21" fmla="*/ 152 h 690"/>
              <a:gd name="T22" fmla="*/ 582 w 842"/>
              <a:gd name="T23" fmla="*/ 86 h 690"/>
              <a:gd name="T24" fmla="*/ 554 w 842"/>
              <a:gd name="T25" fmla="*/ 2 h 690"/>
              <a:gd name="T26" fmla="*/ 842 w 842"/>
              <a:gd name="T27" fmla="*/ 2 h 690"/>
              <a:gd name="T28" fmla="*/ 842 w 842"/>
              <a:gd name="T29" fmla="*/ 690 h 6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690"/>
              <a:gd name="T47" fmla="*/ 842 w 842"/>
              <a:gd name="T48" fmla="*/ 690 h 6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6" name="Freeform 43"/>
          <p:cNvSpPr>
            <a:spLocks/>
          </p:cNvSpPr>
          <p:nvPr/>
        </p:nvSpPr>
        <p:spPr bwMode="auto">
          <a:xfrm rot="10800000">
            <a:off x="3727450" y="3330575"/>
            <a:ext cx="2139950" cy="1638300"/>
          </a:xfrm>
          <a:custGeom>
            <a:avLst/>
            <a:gdLst>
              <a:gd name="T0" fmla="*/ 0 w 840"/>
              <a:gd name="T1" fmla="*/ 150 h 840"/>
              <a:gd name="T2" fmla="*/ 281 w 840"/>
              <a:gd name="T3" fmla="*/ 149 h 840"/>
              <a:gd name="T4" fmla="*/ 263 w 840"/>
              <a:gd name="T5" fmla="*/ 71 h 840"/>
              <a:gd name="T6" fmla="*/ 342 w 840"/>
              <a:gd name="T7" fmla="*/ 0 h 840"/>
              <a:gd name="T8" fmla="*/ 425 w 840"/>
              <a:gd name="T9" fmla="*/ 63 h 840"/>
              <a:gd name="T10" fmla="*/ 401 w 840"/>
              <a:gd name="T11" fmla="*/ 151 h 840"/>
              <a:gd name="T12" fmla="*/ 688 w 840"/>
              <a:gd name="T13" fmla="*/ 150 h 840"/>
              <a:gd name="T14" fmla="*/ 688 w 840"/>
              <a:gd name="T15" fmla="*/ 434 h 840"/>
              <a:gd name="T16" fmla="*/ 773 w 840"/>
              <a:gd name="T17" fmla="*/ 408 h 840"/>
              <a:gd name="T18" fmla="*/ 840 w 840"/>
              <a:gd name="T19" fmla="*/ 495 h 840"/>
              <a:gd name="T20" fmla="*/ 775 w 840"/>
              <a:gd name="T21" fmla="*/ 577 h 840"/>
              <a:gd name="T22" fmla="*/ 688 w 840"/>
              <a:gd name="T23" fmla="*/ 546 h 840"/>
              <a:gd name="T24" fmla="*/ 688 w 840"/>
              <a:gd name="T25" fmla="*/ 840 h 840"/>
              <a:gd name="T26" fmla="*/ 400 w 840"/>
              <a:gd name="T27" fmla="*/ 840 h 840"/>
              <a:gd name="T28" fmla="*/ 425 w 840"/>
              <a:gd name="T29" fmla="*/ 758 h 840"/>
              <a:gd name="T30" fmla="*/ 346 w 840"/>
              <a:gd name="T31" fmla="*/ 688 h 840"/>
              <a:gd name="T32" fmla="*/ 270 w 840"/>
              <a:gd name="T33" fmla="*/ 750 h 840"/>
              <a:gd name="T34" fmla="*/ 289 w 840"/>
              <a:gd name="T35" fmla="*/ 838 h 840"/>
              <a:gd name="T36" fmla="*/ 1 w 840"/>
              <a:gd name="T37" fmla="*/ 838 h 840"/>
              <a:gd name="T38" fmla="*/ 0 w 840"/>
              <a:gd name="T39" fmla="*/ 15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7" name="Freeform 2"/>
          <p:cNvSpPr>
            <a:spLocks/>
          </p:cNvSpPr>
          <p:nvPr/>
        </p:nvSpPr>
        <p:spPr bwMode="auto">
          <a:xfrm>
            <a:off x="611188" y="3033713"/>
            <a:ext cx="2130425" cy="1643062"/>
          </a:xfrm>
          <a:custGeom>
            <a:avLst/>
            <a:gdLst>
              <a:gd name="T0" fmla="*/ 0 w 837"/>
              <a:gd name="T1" fmla="*/ 151 h 842"/>
              <a:gd name="T2" fmla="*/ 278 w 837"/>
              <a:gd name="T3" fmla="*/ 151 h 842"/>
              <a:gd name="T4" fmla="*/ 260 w 837"/>
              <a:gd name="T5" fmla="*/ 73 h 842"/>
              <a:gd name="T6" fmla="*/ 337 w 837"/>
              <a:gd name="T7" fmla="*/ 0 h 842"/>
              <a:gd name="T8" fmla="*/ 424 w 837"/>
              <a:gd name="T9" fmla="*/ 61 h 842"/>
              <a:gd name="T10" fmla="*/ 400 w 837"/>
              <a:gd name="T11" fmla="*/ 151 h 842"/>
              <a:gd name="T12" fmla="*/ 687 w 837"/>
              <a:gd name="T13" fmla="*/ 151 h 842"/>
              <a:gd name="T14" fmla="*/ 685 w 837"/>
              <a:gd name="T15" fmla="*/ 436 h 842"/>
              <a:gd name="T16" fmla="*/ 770 w 837"/>
              <a:gd name="T17" fmla="*/ 410 h 842"/>
              <a:gd name="T18" fmla="*/ 837 w 837"/>
              <a:gd name="T19" fmla="*/ 497 h 842"/>
              <a:gd name="T20" fmla="*/ 772 w 837"/>
              <a:gd name="T21" fmla="*/ 579 h 842"/>
              <a:gd name="T22" fmla="*/ 685 w 837"/>
              <a:gd name="T23" fmla="*/ 548 h 842"/>
              <a:gd name="T24" fmla="*/ 685 w 837"/>
              <a:gd name="T25" fmla="*/ 842 h 842"/>
              <a:gd name="T26" fmla="*/ 397 w 837"/>
              <a:gd name="T27" fmla="*/ 842 h 842"/>
              <a:gd name="T28" fmla="*/ 422 w 837"/>
              <a:gd name="T29" fmla="*/ 760 h 842"/>
              <a:gd name="T30" fmla="*/ 343 w 837"/>
              <a:gd name="T31" fmla="*/ 690 h 842"/>
              <a:gd name="T32" fmla="*/ 267 w 837"/>
              <a:gd name="T33" fmla="*/ 752 h 842"/>
              <a:gd name="T34" fmla="*/ 286 w 837"/>
              <a:gd name="T35" fmla="*/ 840 h 842"/>
              <a:gd name="T36" fmla="*/ 0 w 837"/>
              <a:gd name="T37" fmla="*/ 840 h 842"/>
              <a:gd name="T38" fmla="*/ 0 w 837"/>
              <a:gd name="T39" fmla="*/ 151 h 8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7"/>
              <a:gd name="T61" fmla="*/ 0 h 842"/>
              <a:gd name="T62" fmla="*/ 837 w 837"/>
              <a:gd name="T63" fmla="*/ 842 h 8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7" h="842">
                <a:moveTo>
                  <a:pt x="0" y="151"/>
                </a:moveTo>
                <a:cubicBezTo>
                  <a:pt x="77" y="151"/>
                  <a:pt x="164" y="151"/>
                  <a:pt x="278" y="151"/>
                </a:cubicBezTo>
                <a:cubicBezTo>
                  <a:pt x="330" y="129"/>
                  <a:pt x="264" y="129"/>
                  <a:pt x="260" y="73"/>
                </a:cubicBezTo>
                <a:cubicBezTo>
                  <a:pt x="256" y="17"/>
                  <a:pt x="285" y="0"/>
                  <a:pt x="337" y="0"/>
                </a:cubicBezTo>
                <a:cubicBezTo>
                  <a:pt x="389" y="0"/>
                  <a:pt x="426" y="2"/>
                  <a:pt x="424" y="61"/>
                </a:cubicBezTo>
                <a:cubicBezTo>
                  <a:pt x="422" y="120"/>
                  <a:pt x="370" y="115"/>
                  <a:pt x="400" y="151"/>
                </a:cubicBezTo>
                <a:cubicBezTo>
                  <a:pt x="440" y="151"/>
                  <a:pt x="597" y="153"/>
                  <a:pt x="687" y="151"/>
                </a:cubicBezTo>
                <a:cubicBezTo>
                  <a:pt x="687" y="151"/>
                  <a:pt x="685" y="387"/>
                  <a:pt x="685" y="436"/>
                </a:cubicBezTo>
                <a:cubicBezTo>
                  <a:pt x="717" y="471"/>
                  <a:pt x="726" y="413"/>
                  <a:pt x="770" y="410"/>
                </a:cubicBezTo>
                <a:cubicBezTo>
                  <a:pt x="814" y="407"/>
                  <a:pt x="837" y="446"/>
                  <a:pt x="837" y="497"/>
                </a:cubicBezTo>
                <a:cubicBezTo>
                  <a:pt x="837" y="548"/>
                  <a:pt x="815" y="579"/>
                  <a:pt x="772" y="579"/>
                </a:cubicBezTo>
                <a:cubicBezTo>
                  <a:pt x="729" y="579"/>
                  <a:pt x="727" y="526"/>
                  <a:pt x="685" y="548"/>
                </a:cubicBezTo>
                <a:cubicBezTo>
                  <a:pt x="685" y="689"/>
                  <a:pt x="685" y="783"/>
                  <a:pt x="685" y="842"/>
                </a:cubicBezTo>
                <a:cubicBezTo>
                  <a:pt x="619" y="842"/>
                  <a:pt x="439" y="842"/>
                  <a:pt x="397" y="842"/>
                </a:cubicBezTo>
                <a:cubicBezTo>
                  <a:pt x="359" y="804"/>
                  <a:pt x="422" y="795"/>
                  <a:pt x="422" y="760"/>
                </a:cubicBezTo>
                <a:cubicBezTo>
                  <a:pt x="422" y="725"/>
                  <a:pt x="405" y="689"/>
                  <a:pt x="343" y="690"/>
                </a:cubicBezTo>
                <a:cubicBezTo>
                  <a:pt x="281" y="691"/>
                  <a:pt x="269" y="718"/>
                  <a:pt x="267" y="752"/>
                </a:cubicBezTo>
                <a:cubicBezTo>
                  <a:pt x="265" y="786"/>
                  <a:pt x="341" y="816"/>
                  <a:pt x="286" y="840"/>
                </a:cubicBezTo>
                <a:cubicBezTo>
                  <a:pt x="142" y="840"/>
                  <a:pt x="14" y="839"/>
                  <a:pt x="0" y="840"/>
                </a:cubicBezTo>
                <a:cubicBezTo>
                  <a:pt x="1" y="726"/>
                  <a:pt x="1" y="287"/>
                  <a:pt x="0" y="15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8" name="Freeform 36"/>
          <p:cNvSpPr>
            <a:spLocks/>
          </p:cNvSpPr>
          <p:nvPr/>
        </p:nvSpPr>
        <p:spPr bwMode="auto">
          <a:xfrm>
            <a:off x="2359025" y="3330575"/>
            <a:ext cx="1751013" cy="1638300"/>
          </a:xfrm>
          <a:custGeom>
            <a:avLst/>
            <a:gdLst>
              <a:gd name="T0" fmla="*/ 293 w 689"/>
              <a:gd name="T1" fmla="*/ 0 h 840"/>
              <a:gd name="T2" fmla="*/ 297 w 689"/>
              <a:gd name="T3" fmla="*/ 21 h 840"/>
              <a:gd name="T4" fmla="*/ 285 w 689"/>
              <a:gd name="T5" fmla="*/ 46 h 840"/>
              <a:gd name="T6" fmla="*/ 266 w 689"/>
              <a:gd name="T7" fmla="*/ 73 h 840"/>
              <a:gd name="T8" fmla="*/ 264 w 689"/>
              <a:gd name="T9" fmla="*/ 105 h 840"/>
              <a:gd name="T10" fmla="*/ 276 w 689"/>
              <a:gd name="T11" fmla="*/ 132 h 840"/>
              <a:gd name="T12" fmla="*/ 306 w 689"/>
              <a:gd name="T13" fmla="*/ 147 h 840"/>
              <a:gd name="T14" fmla="*/ 347 w 689"/>
              <a:gd name="T15" fmla="*/ 151 h 840"/>
              <a:gd name="T16" fmla="*/ 384 w 689"/>
              <a:gd name="T17" fmla="*/ 147 h 840"/>
              <a:gd name="T18" fmla="*/ 417 w 689"/>
              <a:gd name="T19" fmla="*/ 130 h 840"/>
              <a:gd name="T20" fmla="*/ 426 w 689"/>
              <a:gd name="T21" fmla="*/ 111 h 840"/>
              <a:gd name="T22" fmla="*/ 432 w 689"/>
              <a:gd name="T23" fmla="*/ 84 h 840"/>
              <a:gd name="T24" fmla="*/ 417 w 689"/>
              <a:gd name="T25" fmla="*/ 55 h 840"/>
              <a:gd name="T26" fmla="*/ 399 w 689"/>
              <a:gd name="T27" fmla="*/ 33 h 840"/>
              <a:gd name="T28" fmla="*/ 393 w 689"/>
              <a:gd name="T29" fmla="*/ 12 h 840"/>
              <a:gd name="T30" fmla="*/ 411 w 689"/>
              <a:gd name="T31" fmla="*/ 0 h 840"/>
              <a:gd name="T32" fmla="*/ 689 w 689"/>
              <a:gd name="T33" fmla="*/ 292 h 840"/>
              <a:gd name="T34" fmla="*/ 665 w 689"/>
              <a:gd name="T35" fmla="*/ 297 h 840"/>
              <a:gd name="T36" fmla="*/ 636 w 689"/>
              <a:gd name="T37" fmla="*/ 274 h 840"/>
              <a:gd name="T38" fmla="*/ 608 w 689"/>
              <a:gd name="T39" fmla="*/ 264 h 840"/>
              <a:gd name="T40" fmla="*/ 584 w 689"/>
              <a:gd name="T41" fmla="*/ 265 h 840"/>
              <a:gd name="T42" fmla="*/ 549 w 689"/>
              <a:gd name="T43" fmla="*/ 288 h 840"/>
              <a:gd name="T44" fmla="*/ 539 w 689"/>
              <a:gd name="T45" fmla="*/ 324 h 840"/>
              <a:gd name="T46" fmla="*/ 539 w 689"/>
              <a:gd name="T47" fmla="*/ 360 h 840"/>
              <a:gd name="T48" fmla="*/ 543 w 689"/>
              <a:gd name="T49" fmla="*/ 384 h 840"/>
              <a:gd name="T50" fmla="*/ 567 w 689"/>
              <a:gd name="T51" fmla="*/ 423 h 840"/>
              <a:gd name="T52" fmla="*/ 606 w 689"/>
              <a:gd name="T53" fmla="*/ 430 h 840"/>
              <a:gd name="T54" fmla="*/ 635 w 689"/>
              <a:gd name="T55" fmla="*/ 418 h 840"/>
              <a:gd name="T56" fmla="*/ 663 w 689"/>
              <a:gd name="T57" fmla="*/ 399 h 840"/>
              <a:gd name="T58" fmla="*/ 689 w 689"/>
              <a:gd name="T59" fmla="*/ 406 h 840"/>
              <a:gd name="T60" fmla="*/ 407 w 689"/>
              <a:gd name="T61" fmla="*/ 688 h 840"/>
              <a:gd name="T62" fmla="*/ 392 w 689"/>
              <a:gd name="T63" fmla="*/ 714 h 840"/>
              <a:gd name="T64" fmla="*/ 411 w 689"/>
              <a:gd name="T65" fmla="*/ 741 h 840"/>
              <a:gd name="T66" fmla="*/ 425 w 689"/>
              <a:gd name="T67" fmla="*/ 759 h 840"/>
              <a:gd name="T68" fmla="*/ 428 w 689"/>
              <a:gd name="T69" fmla="*/ 793 h 840"/>
              <a:gd name="T70" fmla="*/ 408 w 689"/>
              <a:gd name="T71" fmla="*/ 825 h 840"/>
              <a:gd name="T72" fmla="*/ 381 w 689"/>
              <a:gd name="T73" fmla="*/ 835 h 840"/>
              <a:gd name="T74" fmla="*/ 345 w 689"/>
              <a:gd name="T75" fmla="*/ 840 h 840"/>
              <a:gd name="T76" fmla="*/ 314 w 689"/>
              <a:gd name="T77" fmla="*/ 835 h 840"/>
              <a:gd name="T78" fmla="*/ 288 w 689"/>
              <a:gd name="T79" fmla="*/ 822 h 840"/>
              <a:gd name="T80" fmla="*/ 272 w 689"/>
              <a:gd name="T81" fmla="*/ 799 h 840"/>
              <a:gd name="T82" fmla="*/ 267 w 689"/>
              <a:gd name="T83" fmla="*/ 768 h 840"/>
              <a:gd name="T84" fmla="*/ 278 w 689"/>
              <a:gd name="T85" fmla="*/ 742 h 840"/>
              <a:gd name="T86" fmla="*/ 296 w 689"/>
              <a:gd name="T87" fmla="*/ 726 h 840"/>
              <a:gd name="T88" fmla="*/ 302 w 689"/>
              <a:gd name="T89" fmla="*/ 702 h 840"/>
              <a:gd name="T90" fmla="*/ 0 w 689"/>
              <a:gd name="T91" fmla="*/ 688 h 840"/>
              <a:gd name="T92" fmla="*/ 9 w 689"/>
              <a:gd name="T93" fmla="*/ 391 h 840"/>
              <a:gd name="T94" fmla="*/ 35 w 689"/>
              <a:gd name="T95" fmla="*/ 400 h 840"/>
              <a:gd name="T96" fmla="*/ 63 w 689"/>
              <a:gd name="T97" fmla="*/ 424 h 840"/>
              <a:gd name="T98" fmla="*/ 90 w 689"/>
              <a:gd name="T99" fmla="*/ 429 h 840"/>
              <a:gd name="T100" fmla="*/ 111 w 689"/>
              <a:gd name="T101" fmla="*/ 423 h 840"/>
              <a:gd name="T102" fmla="*/ 131 w 689"/>
              <a:gd name="T103" fmla="*/ 409 h 840"/>
              <a:gd name="T104" fmla="*/ 149 w 689"/>
              <a:gd name="T105" fmla="*/ 375 h 840"/>
              <a:gd name="T106" fmla="*/ 150 w 689"/>
              <a:gd name="T107" fmla="*/ 334 h 840"/>
              <a:gd name="T108" fmla="*/ 144 w 689"/>
              <a:gd name="T109" fmla="*/ 303 h 840"/>
              <a:gd name="T110" fmla="*/ 128 w 689"/>
              <a:gd name="T111" fmla="*/ 280 h 840"/>
              <a:gd name="T112" fmla="*/ 98 w 689"/>
              <a:gd name="T113" fmla="*/ 259 h 840"/>
              <a:gd name="T114" fmla="*/ 69 w 689"/>
              <a:gd name="T115" fmla="*/ 264 h 840"/>
              <a:gd name="T116" fmla="*/ 48 w 689"/>
              <a:gd name="T117" fmla="*/ 277 h 840"/>
              <a:gd name="T118" fmla="*/ 27 w 689"/>
              <a:gd name="T119" fmla="*/ 292 h 840"/>
              <a:gd name="T120" fmla="*/ 0 w 689"/>
              <a:gd name="T121" fmla="*/ 285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12000" tIns="468000" rIns="72000" bIns="36000" anchor="ctr"/>
          <a:lstStyle/>
          <a:p>
            <a:pPr fontAlgn="auto">
              <a:lnSpc>
                <a:spcPct val="90000"/>
              </a:lnSpc>
              <a:defRPr/>
            </a:pPr>
            <a:endParaRPr lang="ru-RU" sz="2400" dirty="0">
              <a:solidFill>
                <a:schemeClr val="bg1"/>
              </a:solidFill>
              <a:cs typeface="Calibri" pitchFamily="34" charset="0"/>
            </a:endParaRPr>
          </a:p>
        </p:txBody>
      </p:sp>
      <p:sp useBgFill="1">
        <p:nvSpPr>
          <p:cNvPr id="9" name="Freeform 38"/>
          <p:cNvSpPr>
            <a:spLocks/>
          </p:cNvSpPr>
          <p:nvPr/>
        </p:nvSpPr>
        <p:spPr bwMode="auto">
          <a:xfrm>
            <a:off x="611188" y="1989138"/>
            <a:ext cx="2136775" cy="1343025"/>
          </a:xfrm>
          <a:custGeom>
            <a:avLst/>
            <a:gdLst>
              <a:gd name="T0" fmla="*/ 0 w 838"/>
              <a:gd name="T1" fmla="*/ 0 h 692"/>
              <a:gd name="T2" fmla="*/ 689 w 838"/>
              <a:gd name="T3" fmla="*/ 0 h 692"/>
              <a:gd name="T4" fmla="*/ 689 w 838"/>
              <a:gd name="T5" fmla="*/ 294 h 692"/>
              <a:gd name="T6" fmla="*/ 771 w 838"/>
              <a:gd name="T7" fmla="*/ 271 h 692"/>
              <a:gd name="T8" fmla="*/ 838 w 838"/>
              <a:gd name="T9" fmla="*/ 353 h 692"/>
              <a:gd name="T10" fmla="*/ 778 w 838"/>
              <a:gd name="T11" fmla="*/ 433 h 692"/>
              <a:gd name="T12" fmla="*/ 689 w 838"/>
              <a:gd name="T13" fmla="*/ 405 h 692"/>
              <a:gd name="T14" fmla="*/ 689 w 838"/>
              <a:gd name="T15" fmla="*/ 690 h 692"/>
              <a:gd name="T16" fmla="*/ 397 w 838"/>
              <a:gd name="T17" fmla="*/ 690 h 692"/>
              <a:gd name="T18" fmla="*/ 426 w 838"/>
              <a:gd name="T19" fmla="*/ 605 h 692"/>
              <a:gd name="T20" fmla="*/ 346 w 838"/>
              <a:gd name="T21" fmla="*/ 540 h 692"/>
              <a:gd name="T22" fmla="*/ 261 w 838"/>
              <a:gd name="T23" fmla="*/ 606 h 692"/>
              <a:gd name="T24" fmla="*/ 289 w 838"/>
              <a:gd name="T25" fmla="*/ 690 h 692"/>
              <a:gd name="T26" fmla="*/ 0 w 838"/>
              <a:gd name="T27" fmla="*/ 690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0" name="Freeform 37"/>
          <p:cNvSpPr>
            <a:spLocks/>
          </p:cNvSpPr>
          <p:nvPr/>
        </p:nvSpPr>
        <p:spPr bwMode="auto">
          <a:xfrm>
            <a:off x="2359025" y="1989138"/>
            <a:ext cx="2139950" cy="16383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1" name="Freeform 42"/>
          <p:cNvSpPr>
            <a:spLocks/>
          </p:cNvSpPr>
          <p:nvPr/>
        </p:nvSpPr>
        <p:spPr bwMode="auto">
          <a:xfrm>
            <a:off x="4116388" y="1989138"/>
            <a:ext cx="1751012" cy="16383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2656"/>
            <a:ext cx="7344816" cy="1008112"/>
          </a:xfrm>
          <a:prstGeom prst="roundRect">
            <a:avLst/>
          </a:prstGeom>
          <a:solidFill>
            <a:srgbClr val="F6B4EE"/>
          </a:solidFill>
          <a:ln>
            <a:solidFill>
              <a:srgbClr val="F6B4E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слово является именем существительным?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4797450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резьба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2493194"/>
            <a:ext cx="2376959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изрезать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16216" y="3645322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резной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4E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Ix8Fg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71800" y="1412776"/>
            <a:ext cx="55811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>
                  <a:solidFill>
                    <a:srgbClr val="FF66FF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9600" dirty="0">
              <a:ln>
                <a:solidFill>
                  <a:srgbClr val="FF66FF"/>
                </a:solidFill>
              </a:ln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2" descr="neznaika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3" y="2808288"/>
            <a:ext cx="24511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zo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73568">
            <a:off x="5141119" y="2988469"/>
            <a:ext cx="19351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суммирования 5">
            <a:hlinkClick r:id="" action="ppaction://hlinkshowjump?jump=endshow"/>
          </p:cNvPr>
          <p:cNvSpPr/>
          <p:nvPr/>
        </p:nvSpPr>
        <p:spPr>
          <a:xfrm>
            <a:off x="8316416" y="6093296"/>
            <a:ext cx="576000" cy="576064"/>
          </a:xfrm>
          <a:prstGeom prst="flowChartSummingJunction">
            <a:avLst/>
          </a:prstGeom>
          <a:solidFill>
            <a:srgbClr val="FF66FF"/>
          </a:solidFill>
          <a:ln>
            <a:solidFill>
              <a:srgbClr val="E626C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86 -0.20283 C -0.33143 -0.22665 -0.33281 -0.25486 -0.32257 -0.27614 C -0.3191 -0.29279 -0.31684 -0.31106 -0.30417 -0.31916 C -0.29792 -0.33049 -0.28993 -0.33743 -0.2816 -0.34552 C -0.28004 -0.34714 -0.27899 -0.34968 -0.27743 -0.35107 C -0.27622 -0.35223 -0.27465 -0.352 -0.27327 -0.35292 C -0.27084 -0.35454 -0.2684 -0.35639 -0.26615 -0.3587 C -0.25834 -0.36657 -0.25174 -0.37813 -0.24219 -0.38114 C -0.2375 -0.3853 -0.22674 -0.39062 -0.22674 -0.39062 C -0.21945 -0.38692 -0.22205 -0.38252 -0.21979 -0.37373 C -0.21563 -0.32864 -0.2184 -0.30181 -0.23247 -0.26481 C -0.23559 -0.25648 -0.24531 -0.23289 -0.2507 -0.22734 C -0.25695 -0.22087 -0.2632 -0.21439 -0.26893 -0.20676 C -0.27031 -0.20745 -0.2724 -0.20699 -0.27327 -0.20861 C -0.275 -0.21185 -0.27604 -0.21971 -0.27604 -0.21971 C -0.27361 -0.23914 -0.27274 -0.25903 -0.26893 -0.27799 C -0.26719 -0.28632 -0.25191 -0.3143 -0.24653 -0.31916 C -0.24393 -0.32956 -0.23663 -0.33303 -0.22952 -0.33789 C -0.21702 -0.34621 -0.20347 -0.35454 -0.19011 -0.36055 C -0.18056 -0.35847 -0.17379 -0.352 -0.16476 -0.34737 C -0.16111 -0.3402 -0.16077 -0.33257 -0.15781 -0.32494 C -0.1559 -0.30667 -0.15452 -0.28886 -0.15347 -0.27036 C -0.15434 -0.23174 -0.14861 -0.20699 -0.17188 -0.18595 C -0.19028 -0.20329 -0.18177 -0.25024 -0.16893 -0.27221 C -0.16354 -0.29094 -0.15452 -0.30482 -0.14653 -0.32101 C -0.14445 -0.32956 -0.14184 -0.33002 -0.13663 -0.33604 C -0.11441 -0.36125 -0.09288 -0.3557 -0.06615 -0.36425 C -0.06007 -0.35893 -0.05972 -0.35176 -0.05486 -0.34552 C -0.05139 -0.33164 -0.05347 -0.33766 -0.04931 -0.32679 C -0.04236 -0.28863 -0.04566 -0.25903 -0.06059 -0.22919 C -0.06268 -0.21763 -0.0691 -0.20838 -0.07604 -0.20098 C -0.07847 -0.1915 -0.07934 -0.18965 -0.08594 -0.19543 C -0.09045 -0.23266 -0.08924 -0.2174 -0.08594 -0.29117 C -0.08455 -0.32216 -0.05556 -0.33812 -0.03802 -0.34737 C -0.0309 -0.35107 -0.02448 -0.35616 -0.01684 -0.3587 C -0.01094 -0.36657 -0.0099 -0.36633 -0.00139 -0.36425 C 0.00243 -0.35662 0.00781 -0.352 0.01267 -0.34552 C 0.01545 -0.33789 0.0191 -0.33373 0.02257 -0.32679 C 0.02465 -0.31777 0.02743 -0.30944 0.02951 -0.30042 C 0.02899 -0.26735 0.02899 -0.23405 0.02812 -0.20098 C 0.02795 -0.19126 0.02187 -0.18132 0.01545 -0.17854 C -0.00729 -0.19681 0.00625 -0.18225 0.00989 -0.25926 C 0.01059 -0.27429 0.02031 -0.28632 0.02535 -0.29857 C 0.03246 -0.31592 0.03889 -0.3365 0.05347 -0.34552 C 0.0592 -0.34899 0.0684 -0.3513 0.07465 -0.35292 C 0.08264 -0.35847 0.08628 -0.35893 0.09583 -0.36055 C 0.1066 -0.35986 0.11753 -0.36101 0.12812 -0.3587 C 0.13368 -0.35755 0.13246 -0.3476 0.13385 -0.34367 C 0.13611 -0.33696 0.13976 -0.33141 0.14219 -0.32494 C 0.14166 -0.30667 0.14166 -0.28863 0.1408 -0.27036 C 0.14028 -0.26041 0.13559 -0.25255 0.13246 -0.24422 C 0.125 -0.22457 0.11875 -0.20422 0.10712 -0.1878 C 0.1033 -0.18849 0.0993 -0.18803 0.09583 -0.18988 C 0.09427 -0.1908 0.09305 -0.19311 0.09305 -0.19543 C 0.09253 -0.22595 0.09357 -0.25671 0.09444 -0.28724 C 0.09479 -0.30019 0.09965 -0.32077 0.10416 -0.33234 C 0.10712 -0.33997 0.11406 -0.34529 0.1184 -0.35107 C 0.12014 -0.35338 0.12066 -0.35685 0.12257 -0.3587 C 0.12587 -0.36194 0.13021 -0.36194 0.13385 -0.36425 C 0.14583 -0.39617 0.1967 -0.37212 0.20989 -0.37165 C 0.21354 -0.35176 0.20798 -0.37466 0.21545 -0.36055 C 0.2191 -0.35361 0.22014 -0.34459 0.22396 -0.33789 C 0.22899 -0.32887 0.2316 -0.31985 0.23524 -0.3099 C 0.23576 -0.30435 0.23559 -0.29857 0.23663 -0.29302 C 0.23698 -0.29071 0.23941 -0.28955 0.23941 -0.28724 C 0.2401 -0.22457 0.25226 -0.19011 0.22535 -0.15218 C 0.22448 -0.14941 0.2243 -0.1457 0.22257 -0.14316 C 0.21979 -0.139 0.21562 -0.13738 0.21267 -0.13345 C 0.21076 -0.1309 0.20937 -0.1279 0.20712 -0.12605 C 0.20538 -0.12466 0.2033 -0.12489 0.20139 -0.1242 C 0.19305 -0.11842 0.18941 -0.1168 0.18021 -0.11472 C 0.17048 -0.10616 0.16059 -0.10361 0.1493 -0.10153 C 0.14236 -0.09552 0.13455 -0.09321 0.12673 -0.09043 C 0.11406 -0.08581 0.10312 -0.08141 0.0901 -0.0791 C 0.0816 -0.07447 0.07517 -0.07077 0.06614 -0.06777 C 0.06423 -0.06707 0.06059 -0.06592 0.06059 -0.06592 C 0.04479 -0.05366 0.0618 -0.06546 0.04653 -0.05852 C 0.04062 -0.05574 0.03819 -0.04973 0.03246 -0.04719 C 0.03003 -0.04418 0.02795 -0.04048 0.02535 -0.0377 C 0.02222 -0.03423 0.01823 -0.03238 0.01545 -0.02845 C 0.01319 -0.02521 0.00851 -0.01897 0.00851 -0.01897 C 0.00694 -0.01273 0.00469 -0.01064 0.00139 -0.00579 C 0.00087 -0.00394 -2.5E-6 -0.00024 -2.5E-6 -0.00024 " pathEditMode="relative" ptsTypes="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Ix8Fg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250825" y="1125538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https://cdn.wallpapersafari.com/79/0/Ix8Fgt.jpg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https://i1.wp.com/funforkids.ru/pictures/neznaika/neznaika10.png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Тюбик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https://cache3.youla.io/files/images/780_780/5c/9d/5c9d23fbcf2045ace21e62b5.jpg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мольберт с красками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https://dingo.com.ua/source/multfilm/055.jpghttps://dingo.com.ua/source/multfilm/055.jpg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картинка</a:t>
            </a:r>
            <a:endParaRPr lang="ru-RU">
              <a:latin typeface="Calibri" pitchFamily="34" charset="0"/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2587625" y="374650"/>
            <a:ext cx="392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251520" y="6021288"/>
            <a:ext cx="504056" cy="576000"/>
          </a:xfrm>
          <a:prstGeom prst="actionButtonHome">
            <a:avLst/>
          </a:prstGeom>
          <a:solidFill>
            <a:srgbClr val="FF66FF"/>
          </a:solidFill>
          <a:ln>
            <a:solidFill>
              <a:srgbClr val="E626C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Ix8Fg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250825" y="260350"/>
            <a:ext cx="504825" cy="576263"/>
          </a:xfrm>
          <a:prstGeom prst="actionButtonInformation">
            <a:avLst/>
          </a:prstGeom>
          <a:solidFill>
            <a:srgbClr val="FF66FF"/>
          </a:solidFill>
          <a:ln>
            <a:solidFill>
              <a:srgbClr val="E62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411413" y="476250"/>
            <a:ext cx="64817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just"/>
            <a:r>
              <a:rPr lang="ru-RU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Тюбик очень любит рисовать. Если ты правильно ответишь на вопросы, то сможешь сложить пазлы и увидеть картину, которую нарисовал Тюбик. 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 тебе!</a:t>
            </a:r>
          </a:p>
        </p:txBody>
      </p:sp>
      <p:pic>
        <p:nvPicPr>
          <p:cNvPr id="4104" name="Рисунок 10" descr="5c9d23fbcf2045ace21e62b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852738"/>
            <a:ext cx="37449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8" descr="Ix8Fg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1" name="Freeform 42"/>
          <p:cNvSpPr>
            <a:spLocks/>
          </p:cNvSpPr>
          <p:nvPr/>
        </p:nvSpPr>
        <p:spPr bwMode="auto">
          <a:xfrm>
            <a:off x="4116388" y="1989138"/>
            <a:ext cx="1751012" cy="16383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2656"/>
            <a:ext cx="7344816" cy="1008112"/>
          </a:xfrm>
          <a:prstGeom prst="roundRect">
            <a:avLst/>
          </a:prstGeom>
          <a:solidFill>
            <a:srgbClr val="F6B4EE"/>
          </a:solidFill>
          <a:ln>
            <a:solidFill>
              <a:srgbClr val="F6B4E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частью речи является слово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редкий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3645322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16216" y="4797450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6216" y="2493194"/>
            <a:ext cx="2376959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4E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8" descr="Ix8Fg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Freeform 39"/>
          <p:cNvSpPr>
            <a:spLocks/>
          </p:cNvSpPr>
          <p:nvPr/>
        </p:nvSpPr>
        <p:spPr bwMode="auto">
          <a:xfrm>
            <a:off x="611188" y="4383088"/>
            <a:ext cx="1744662" cy="1633537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11" name="Freeform 42"/>
          <p:cNvSpPr>
            <a:spLocks/>
          </p:cNvSpPr>
          <p:nvPr/>
        </p:nvSpPr>
        <p:spPr bwMode="auto">
          <a:xfrm>
            <a:off x="4116388" y="1989138"/>
            <a:ext cx="1751012" cy="16383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2656"/>
            <a:ext cx="7344816" cy="1008112"/>
          </a:xfrm>
          <a:prstGeom prst="roundRect">
            <a:avLst/>
          </a:prstGeom>
          <a:solidFill>
            <a:srgbClr val="F6B4EE"/>
          </a:solidFill>
          <a:ln>
            <a:solidFill>
              <a:srgbClr val="F6B4E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частью речи является слово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стучит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2493194"/>
            <a:ext cx="2376959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3645322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4797450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4EE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8" descr="Ix8Fg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Freeform 39"/>
          <p:cNvSpPr>
            <a:spLocks/>
          </p:cNvSpPr>
          <p:nvPr/>
        </p:nvSpPr>
        <p:spPr bwMode="auto">
          <a:xfrm>
            <a:off x="611188" y="4383088"/>
            <a:ext cx="1744662" cy="1633537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8" name="Freeform 36"/>
          <p:cNvSpPr>
            <a:spLocks/>
          </p:cNvSpPr>
          <p:nvPr/>
        </p:nvSpPr>
        <p:spPr bwMode="auto">
          <a:xfrm>
            <a:off x="2359025" y="3330575"/>
            <a:ext cx="1751013" cy="1638300"/>
          </a:xfrm>
          <a:custGeom>
            <a:avLst/>
            <a:gdLst>
              <a:gd name="T0" fmla="*/ 293 w 689"/>
              <a:gd name="T1" fmla="*/ 0 h 840"/>
              <a:gd name="T2" fmla="*/ 297 w 689"/>
              <a:gd name="T3" fmla="*/ 21 h 840"/>
              <a:gd name="T4" fmla="*/ 285 w 689"/>
              <a:gd name="T5" fmla="*/ 46 h 840"/>
              <a:gd name="T6" fmla="*/ 266 w 689"/>
              <a:gd name="T7" fmla="*/ 73 h 840"/>
              <a:gd name="T8" fmla="*/ 264 w 689"/>
              <a:gd name="T9" fmla="*/ 105 h 840"/>
              <a:gd name="T10" fmla="*/ 276 w 689"/>
              <a:gd name="T11" fmla="*/ 132 h 840"/>
              <a:gd name="T12" fmla="*/ 306 w 689"/>
              <a:gd name="T13" fmla="*/ 147 h 840"/>
              <a:gd name="T14" fmla="*/ 347 w 689"/>
              <a:gd name="T15" fmla="*/ 151 h 840"/>
              <a:gd name="T16" fmla="*/ 384 w 689"/>
              <a:gd name="T17" fmla="*/ 147 h 840"/>
              <a:gd name="T18" fmla="*/ 417 w 689"/>
              <a:gd name="T19" fmla="*/ 130 h 840"/>
              <a:gd name="T20" fmla="*/ 426 w 689"/>
              <a:gd name="T21" fmla="*/ 111 h 840"/>
              <a:gd name="T22" fmla="*/ 432 w 689"/>
              <a:gd name="T23" fmla="*/ 84 h 840"/>
              <a:gd name="T24" fmla="*/ 417 w 689"/>
              <a:gd name="T25" fmla="*/ 55 h 840"/>
              <a:gd name="T26" fmla="*/ 399 w 689"/>
              <a:gd name="T27" fmla="*/ 33 h 840"/>
              <a:gd name="T28" fmla="*/ 393 w 689"/>
              <a:gd name="T29" fmla="*/ 12 h 840"/>
              <a:gd name="T30" fmla="*/ 411 w 689"/>
              <a:gd name="T31" fmla="*/ 0 h 840"/>
              <a:gd name="T32" fmla="*/ 689 w 689"/>
              <a:gd name="T33" fmla="*/ 292 h 840"/>
              <a:gd name="T34" fmla="*/ 665 w 689"/>
              <a:gd name="T35" fmla="*/ 297 h 840"/>
              <a:gd name="T36" fmla="*/ 636 w 689"/>
              <a:gd name="T37" fmla="*/ 274 h 840"/>
              <a:gd name="T38" fmla="*/ 608 w 689"/>
              <a:gd name="T39" fmla="*/ 264 h 840"/>
              <a:gd name="T40" fmla="*/ 584 w 689"/>
              <a:gd name="T41" fmla="*/ 265 h 840"/>
              <a:gd name="T42" fmla="*/ 549 w 689"/>
              <a:gd name="T43" fmla="*/ 288 h 840"/>
              <a:gd name="T44" fmla="*/ 539 w 689"/>
              <a:gd name="T45" fmla="*/ 324 h 840"/>
              <a:gd name="T46" fmla="*/ 539 w 689"/>
              <a:gd name="T47" fmla="*/ 360 h 840"/>
              <a:gd name="T48" fmla="*/ 543 w 689"/>
              <a:gd name="T49" fmla="*/ 384 h 840"/>
              <a:gd name="T50" fmla="*/ 567 w 689"/>
              <a:gd name="T51" fmla="*/ 423 h 840"/>
              <a:gd name="T52" fmla="*/ 606 w 689"/>
              <a:gd name="T53" fmla="*/ 430 h 840"/>
              <a:gd name="T54" fmla="*/ 635 w 689"/>
              <a:gd name="T55" fmla="*/ 418 h 840"/>
              <a:gd name="T56" fmla="*/ 663 w 689"/>
              <a:gd name="T57" fmla="*/ 399 h 840"/>
              <a:gd name="T58" fmla="*/ 689 w 689"/>
              <a:gd name="T59" fmla="*/ 406 h 840"/>
              <a:gd name="T60" fmla="*/ 407 w 689"/>
              <a:gd name="T61" fmla="*/ 688 h 840"/>
              <a:gd name="T62" fmla="*/ 392 w 689"/>
              <a:gd name="T63" fmla="*/ 714 h 840"/>
              <a:gd name="T64" fmla="*/ 411 w 689"/>
              <a:gd name="T65" fmla="*/ 741 h 840"/>
              <a:gd name="T66" fmla="*/ 425 w 689"/>
              <a:gd name="T67" fmla="*/ 759 h 840"/>
              <a:gd name="T68" fmla="*/ 428 w 689"/>
              <a:gd name="T69" fmla="*/ 793 h 840"/>
              <a:gd name="T70" fmla="*/ 408 w 689"/>
              <a:gd name="T71" fmla="*/ 825 h 840"/>
              <a:gd name="T72" fmla="*/ 381 w 689"/>
              <a:gd name="T73" fmla="*/ 835 h 840"/>
              <a:gd name="T74" fmla="*/ 345 w 689"/>
              <a:gd name="T75" fmla="*/ 840 h 840"/>
              <a:gd name="T76" fmla="*/ 314 w 689"/>
              <a:gd name="T77" fmla="*/ 835 h 840"/>
              <a:gd name="T78" fmla="*/ 288 w 689"/>
              <a:gd name="T79" fmla="*/ 822 h 840"/>
              <a:gd name="T80" fmla="*/ 272 w 689"/>
              <a:gd name="T81" fmla="*/ 799 h 840"/>
              <a:gd name="T82" fmla="*/ 267 w 689"/>
              <a:gd name="T83" fmla="*/ 768 h 840"/>
              <a:gd name="T84" fmla="*/ 278 w 689"/>
              <a:gd name="T85" fmla="*/ 742 h 840"/>
              <a:gd name="T86" fmla="*/ 296 w 689"/>
              <a:gd name="T87" fmla="*/ 726 h 840"/>
              <a:gd name="T88" fmla="*/ 302 w 689"/>
              <a:gd name="T89" fmla="*/ 702 h 840"/>
              <a:gd name="T90" fmla="*/ 0 w 689"/>
              <a:gd name="T91" fmla="*/ 688 h 840"/>
              <a:gd name="T92" fmla="*/ 9 w 689"/>
              <a:gd name="T93" fmla="*/ 391 h 840"/>
              <a:gd name="T94" fmla="*/ 35 w 689"/>
              <a:gd name="T95" fmla="*/ 400 h 840"/>
              <a:gd name="T96" fmla="*/ 63 w 689"/>
              <a:gd name="T97" fmla="*/ 424 h 840"/>
              <a:gd name="T98" fmla="*/ 90 w 689"/>
              <a:gd name="T99" fmla="*/ 429 h 840"/>
              <a:gd name="T100" fmla="*/ 111 w 689"/>
              <a:gd name="T101" fmla="*/ 423 h 840"/>
              <a:gd name="T102" fmla="*/ 131 w 689"/>
              <a:gd name="T103" fmla="*/ 409 h 840"/>
              <a:gd name="T104" fmla="*/ 149 w 689"/>
              <a:gd name="T105" fmla="*/ 375 h 840"/>
              <a:gd name="T106" fmla="*/ 150 w 689"/>
              <a:gd name="T107" fmla="*/ 334 h 840"/>
              <a:gd name="T108" fmla="*/ 144 w 689"/>
              <a:gd name="T109" fmla="*/ 303 h 840"/>
              <a:gd name="T110" fmla="*/ 128 w 689"/>
              <a:gd name="T111" fmla="*/ 280 h 840"/>
              <a:gd name="T112" fmla="*/ 98 w 689"/>
              <a:gd name="T113" fmla="*/ 259 h 840"/>
              <a:gd name="T114" fmla="*/ 69 w 689"/>
              <a:gd name="T115" fmla="*/ 264 h 840"/>
              <a:gd name="T116" fmla="*/ 48 w 689"/>
              <a:gd name="T117" fmla="*/ 277 h 840"/>
              <a:gd name="T118" fmla="*/ 27 w 689"/>
              <a:gd name="T119" fmla="*/ 292 h 840"/>
              <a:gd name="T120" fmla="*/ 0 w 689"/>
              <a:gd name="T121" fmla="*/ 285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12000" tIns="468000" rIns="72000" bIns="36000" anchor="ctr"/>
          <a:lstStyle/>
          <a:p>
            <a:pPr fontAlgn="auto">
              <a:lnSpc>
                <a:spcPct val="90000"/>
              </a:lnSpc>
              <a:defRPr/>
            </a:pPr>
            <a:endParaRPr lang="ru-RU" sz="2400" dirty="0">
              <a:solidFill>
                <a:schemeClr val="bg1"/>
              </a:solidFill>
              <a:cs typeface="Calibri" pitchFamily="34" charset="0"/>
            </a:endParaRPr>
          </a:p>
        </p:txBody>
      </p:sp>
      <p:sp useBgFill="1">
        <p:nvSpPr>
          <p:cNvPr id="11" name="Freeform 42"/>
          <p:cNvSpPr>
            <a:spLocks/>
          </p:cNvSpPr>
          <p:nvPr/>
        </p:nvSpPr>
        <p:spPr bwMode="auto">
          <a:xfrm>
            <a:off x="4116388" y="1989138"/>
            <a:ext cx="1751012" cy="16383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2656"/>
            <a:ext cx="7344816" cy="1008112"/>
          </a:xfrm>
          <a:prstGeom prst="roundRect">
            <a:avLst/>
          </a:prstGeom>
          <a:solidFill>
            <a:srgbClr val="F6B4EE"/>
          </a:solidFill>
          <a:ln>
            <a:solidFill>
              <a:srgbClr val="F6B4E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частью речи является слово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водопад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2493194"/>
            <a:ext cx="2376959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3645322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4797450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4E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8" descr="Ix8Fg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Freeform 39"/>
          <p:cNvSpPr>
            <a:spLocks/>
          </p:cNvSpPr>
          <p:nvPr/>
        </p:nvSpPr>
        <p:spPr bwMode="auto">
          <a:xfrm>
            <a:off x="611188" y="4383088"/>
            <a:ext cx="1744662" cy="1633537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8" name="Freeform 36"/>
          <p:cNvSpPr>
            <a:spLocks/>
          </p:cNvSpPr>
          <p:nvPr/>
        </p:nvSpPr>
        <p:spPr bwMode="auto">
          <a:xfrm>
            <a:off x="2359025" y="3330575"/>
            <a:ext cx="1751013" cy="1638300"/>
          </a:xfrm>
          <a:custGeom>
            <a:avLst/>
            <a:gdLst>
              <a:gd name="T0" fmla="*/ 293 w 689"/>
              <a:gd name="T1" fmla="*/ 0 h 840"/>
              <a:gd name="T2" fmla="*/ 297 w 689"/>
              <a:gd name="T3" fmla="*/ 21 h 840"/>
              <a:gd name="T4" fmla="*/ 285 w 689"/>
              <a:gd name="T5" fmla="*/ 46 h 840"/>
              <a:gd name="T6" fmla="*/ 266 w 689"/>
              <a:gd name="T7" fmla="*/ 73 h 840"/>
              <a:gd name="T8" fmla="*/ 264 w 689"/>
              <a:gd name="T9" fmla="*/ 105 h 840"/>
              <a:gd name="T10" fmla="*/ 276 w 689"/>
              <a:gd name="T11" fmla="*/ 132 h 840"/>
              <a:gd name="T12" fmla="*/ 306 w 689"/>
              <a:gd name="T13" fmla="*/ 147 h 840"/>
              <a:gd name="T14" fmla="*/ 347 w 689"/>
              <a:gd name="T15" fmla="*/ 151 h 840"/>
              <a:gd name="T16" fmla="*/ 384 w 689"/>
              <a:gd name="T17" fmla="*/ 147 h 840"/>
              <a:gd name="T18" fmla="*/ 417 w 689"/>
              <a:gd name="T19" fmla="*/ 130 h 840"/>
              <a:gd name="T20" fmla="*/ 426 w 689"/>
              <a:gd name="T21" fmla="*/ 111 h 840"/>
              <a:gd name="T22" fmla="*/ 432 w 689"/>
              <a:gd name="T23" fmla="*/ 84 h 840"/>
              <a:gd name="T24" fmla="*/ 417 w 689"/>
              <a:gd name="T25" fmla="*/ 55 h 840"/>
              <a:gd name="T26" fmla="*/ 399 w 689"/>
              <a:gd name="T27" fmla="*/ 33 h 840"/>
              <a:gd name="T28" fmla="*/ 393 w 689"/>
              <a:gd name="T29" fmla="*/ 12 h 840"/>
              <a:gd name="T30" fmla="*/ 411 w 689"/>
              <a:gd name="T31" fmla="*/ 0 h 840"/>
              <a:gd name="T32" fmla="*/ 689 w 689"/>
              <a:gd name="T33" fmla="*/ 292 h 840"/>
              <a:gd name="T34" fmla="*/ 665 w 689"/>
              <a:gd name="T35" fmla="*/ 297 h 840"/>
              <a:gd name="T36" fmla="*/ 636 w 689"/>
              <a:gd name="T37" fmla="*/ 274 h 840"/>
              <a:gd name="T38" fmla="*/ 608 w 689"/>
              <a:gd name="T39" fmla="*/ 264 h 840"/>
              <a:gd name="T40" fmla="*/ 584 w 689"/>
              <a:gd name="T41" fmla="*/ 265 h 840"/>
              <a:gd name="T42" fmla="*/ 549 w 689"/>
              <a:gd name="T43" fmla="*/ 288 h 840"/>
              <a:gd name="T44" fmla="*/ 539 w 689"/>
              <a:gd name="T45" fmla="*/ 324 h 840"/>
              <a:gd name="T46" fmla="*/ 539 w 689"/>
              <a:gd name="T47" fmla="*/ 360 h 840"/>
              <a:gd name="T48" fmla="*/ 543 w 689"/>
              <a:gd name="T49" fmla="*/ 384 h 840"/>
              <a:gd name="T50" fmla="*/ 567 w 689"/>
              <a:gd name="T51" fmla="*/ 423 h 840"/>
              <a:gd name="T52" fmla="*/ 606 w 689"/>
              <a:gd name="T53" fmla="*/ 430 h 840"/>
              <a:gd name="T54" fmla="*/ 635 w 689"/>
              <a:gd name="T55" fmla="*/ 418 h 840"/>
              <a:gd name="T56" fmla="*/ 663 w 689"/>
              <a:gd name="T57" fmla="*/ 399 h 840"/>
              <a:gd name="T58" fmla="*/ 689 w 689"/>
              <a:gd name="T59" fmla="*/ 406 h 840"/>
              <a:gd name="T60" fmla="*/ 407 w 689"/>
              <a:gd name="T61" fmla="*/ 688 h 840"/>
              <a:gd name="T62" fmla="*/ 392 w 689"/>
              <a:gd name="T63" fmla="*/ 714 h 840"/>
              <a:gd name="T64" fmla="*/ 411 w 689"/>
              <a:gd name="T65" fmla="*/ 741 h 840"/>
              <a:gd name="T66" fmla="*/ 425 w 689"/>
              <a:gd name="T67" fmla="*/ 759 h 840"/>
              <a:gd name="T68" fmla="*/ 428 w 689"/>
              <a:gd name="T69" fmla="*/ 793 h 840"/>
              <a:gd name="T70" fmla="*/ 408 w 689"/>
              <a:gd name="T71" fmla="*/ 825 h 840"/>
              <a:gd name="T72" fmla="*/ 381 w 689"/>
              <a:gd name="T73" fmla="*/ 835 h 840"/>
              <a:gd name="T74" fmla="*/ 345 w 689"/>
              <a:gd name="T75" fmla="*/ 840 h 840"/>
              <a:gd name="T76" fmla="*/ 314 w 689"/>
              <a:gd name="T77" fmla="*/ 835 h 840"/>
              <a:gd name="T78" fmla="*/ 288 w 689"/>
              <a:gd name="T79" fmla="*/ 822 h 840"/>
              <a:gd name="T80" fmla="*/ 272 w 689"/>
              <a:gd name="T81" fmla="*/ 799 h 840"/>
              <a:gd name="T82" fmla="*/ 267 w 689"/>
              <a:gd name="T83" fmla="*/ 768 h 840"/>
              <a:gd name="T84" fmla="*/ 278 w 689"/>
              <a:gd name="T85" fmla="*/ 742 h 840"/>
              <a:gd name="T86" fmla="*/ 296 w 689"/>
              <a:gd name="T87" fmla="*/ 726 h 840"/>
              <a:gd name="T88" fmla="*/ 302 w 689"/>
              <a:gd name="T89" fmla="*/ 702 h 840"/>
              <a:gd name="T90" fmla="*/ 0 w 689"/>
              <a:gd name="T91" fmla="*/ 688 h 840"/>
              <a:gd name="T92" fmla="*/ 9 w 689"/>
              <a:gd name="T93" fmla="*/ 391 h 840"/>
              <a:gd name="T94" fmla="*/ 35 w 689"/>
              <a:gd name="T95" fmla="*/ 400 h 840"/>
              <a:gd name="T96" fmla="*/ 63 w 689"/>
              <a:gd name="T97" fmla="*/ 424 h 840"/>
              <a:gd name="T98" fmla="*/ 90 w 689"/>
              <a:gd name="T99" fmla="*/ 429 h 840"/>
              <a:gd name="T100" fmla="*/ 111 w 689"/>
              <a:gd name="T101" fmla="*/ 423 h 840"/>
              <a:gd name="T102" fmla="*/ 131 w 689"/>
              <a:gd name="T103" fmla="*/ 409 h 840"/>
              <a:gd name="T104" fmla="*/ 149 w 689"/>
              <a:gd name="T105" fmla="*/ 375 h 840"/>
              <a:gd name="T106" fmla="*/ 150 w 689"/>
              <a:gd name="T107" fmla="*/ 334 h 840"/>
              <a:gd name="T108" fmla="*/ 144 w 689"/>
              <a:gd name="T109" fmla="*/ 303 h 840"/>
              <a:gd name="T110" fmla="*/ 128 w 689"/>
              <a:gd name="T111" fmla="*/ 280 h 840"/>
              <a:gd name="T112" fmla="*/ 98 w 689"/>
              <a:gd name="T113" fmla="*/ 259 h 840"/>
              <a:gd name="T114" fmla="*/ 69 w 689"/>
              <a:gd name="T115" fmla="*/ 264 h 840"/>
              <a:gd name="T116" fmla="*/ 48 w 689"/>
              <a:gd name="T117" fmla="*/ 277 h 840"/>
              <a:gd name="T118" fmla="*/ 27 w 689"/>
              <a:gd name="T119" fmla="*/ 292 h 840"/>
              <a:gd name="T120" fmla="*/ 0 w 689"/>
              <a:gd name="T121" fmla="*/ 285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12000" tIns="468000" rIns="72000" bIns="36000" anchor="ctr"/>
          <a:lstStyle/>
          <a:p>
            <a:pPr fontAlgn="auto">
              <a:lnSpc>
                <a:spcPct val="90000"/>
              </a:lnSpc>
              <a:defRPr/>
            </a:pPr>
            <a:endParaRPr lang="ru-RU" sz="2400" dirty="0">
              <a:solidFill>
                <a:schemeClr val="bg1"/>
              </a:solidFill>
              <a:cs typeface="Calibri" pitchFamily="34" charset="0"/>
            </a:endParaRPr>
          </a:p>
        </p:txBody>
      </p:sp>
      <p:sp useBgFill="1">
        <p:nvSpPr>
          <p:cNvPr id="9" name="Freeform 38"/>
          <p:cNvSpPr>
            <a:spLocks/>
          </p:cNvSpPr>
          <p:nvPr/>
        </p:nvSpPr>
        <p:spPr bwMode="auto">
          <a:xfrm>
            <a:off x="611188" y="1989138"/>
            <a:ext cx="2136775" cy="1343025"/>
          </a:xfrm>
          <a:custGeom>
            <a:avLst/>
            <a:gdLst>
              <a:gd name="T0" fmla="*/ 0 w 838"/>
              <a:gd name="T1" fmla="*/ 0 h 692"/>
              <a:gd name="T2" fmla="*/ 689 w 838"/>
              <a:gd name="T3" fmla="*/ 0 h 692"/>
              <a:gd name="T4" fmla="*/ 689 w 838"/>
              <a:gd name="T5" fmla="*/ 294 h 692"/>
              <a:gd name="T6" fmla="*/ 771 w 838"/>
              <a:gd name="T7" fmla="*/ 271 h 692"/>
              <a:gd name="T8" fmla="*/ 838 w 838"/>
              <a:gd name="T9" fmla="*/ 353 h 692"/>
              <a:gd name="T10" fmla="*/ 778 w 838"/>
              <a:gd name="T11" fmla="*/ 433 h 692"/>
              <a:gd name="T12" fmla="*/ 689 w 838"/>
              <a:gd name="T13" fmla="*/ 405 h 692"/>
              <a:gd name="T14" fmla="*/ 689 w 838"/>
              <a:gd name="T15" fmla="*/ 690 h 692"/>
              <a:gd name="T16" fmla="*/ 397 w 838"/>
              <a:gd name="T17" fmla="*/ 690 h 692"/>
              <a:gd name="T18" fmla="*/ 426 w 838"/>
              <a:gd name="T19" fmla="*/ 605 h 692"/>
              <a:gd name="T20" fmla="*/ 346 w 838"/>
              <a:gd name="T21" fmla="*/ 540 h 692"/>
              <a:gd name="T22" fmla="*/ 261 w 838"/>
              <a:gd name="T23" fmla="*/ 606 h 692"/>
              <a:gd name="T24" fmla="*/ 289 w 838"/>
              <a:gd name="T25" fmla="*/ 690 h 692"/>
              <a:gd name="T26" fmla="*/ 0 w 838"/>
              <a:gd name="T27" fmla="*/ 690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1" name="Freeform 42"/>
          <p:cNvSpPr>
            <a:spLocks/>
          </p:cNvSpPr>
          <p:nvPr/>
        </p:nvSpPr>
        <p:spPr bwMode="auto">
          <a:xfrm>
            <a:off x="4116388" y="1989138"/>
            <a:ext cx="1751012" cy="16383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2656"/>
            <a:ext cx="7344816" cy="1008112"/>
          </a:xfrm>
          <a:prstGeom prst="roundRect">
            <a:avLst/>
          </a:prstGeom>
          <a:solidFill>
            <a:srgbClr val="F6B4EE"/>
          </a:solidFill>
          <a:ln>
            <a:solidFill>
              <a:srgbClr val="F6B4E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слово является глаголом?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2493194"/>
            <a:ext cx="2376959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смеяться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3645322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пружина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4797450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блестящий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4E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8" descr="Ix8Fg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Freeform 39"/>
          <p:cNvSpPr>
            <a:spLocks/>
          </p:cNvSpPr>
          <p:nvPr/>
        </p:nvSpPr>
        <p:spPr bwMode="auto">
          <a:xfrm>
            <a:off x="611188" y="4383088"/>
            <a:ext cx="1744662" cy="1633537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6" name="Freeform 43"/>
          <p:cNvSpPr>
            <a:spLocks/>
          </p:cNvSpPr>
          <p:nvPr/>
        </p:nvSpPr>
        <p:spPr bwMode="auto">
          <a:xfrm rot="10800000">
            <a:off x="3727450" y="3330575"/>
            <a:ext cx="2139950" cy="1638300"/>
          </a:xfrm>
          <a:custGeom>
            <a:avLst/>
            <a:gdLst>
              <a:gd name="T0" fmla="*/ 0 w 840"/>
              <a:gd name="T1" fmla="*/ 150 h 840"/>
              <a:gd name="T2" fmla="*/ 281 w 840"/>
              <a:gd name="T3" fmla="*/ 149 h 840"/>
              <a:gd name="T4" fmla="*/ 263 w 840"/>
              <a:gd name="T5" fmla="*/ 71 h 840"/>
              <a:gd name="T6" fmla="*/ 342 w 840"/>
              <a:gd name="T7" fmla="*/ 0 h 840"/>
              <a:gd name="T8" fmla="*/ 425 w 840"/>
              <a:gd name="T9" fmla="*/ 63 h 840"/>
              <a:gd name="T10" fmla="*/ 401 w 840"/>
              <a:gd name="T11" fmla="*/ 151 h 840"/>
              <a:gd name="T12" fmla="*/ 688 w 840"/>
              <a:gd name="T13" fmla="*/ 150 h 840"/>
              <a:gd name="T14" fmla="*/ 688 w 840"/>
              <a:gd name="T15" fmla="*/ 434 h 840"/>
              <a:gd name="T16" fmla="*/ 773 w 840"/>
              <a:gd name="T17" fmla="*/ 408 h 840"/>
              <a:gd name="T18" fmla="*/ 840 w 840"/>
              <a:gd name="T19" fmla="*/ 495 h 840"/>
              <a:gd name="T20" fmla="*/ 775 w 840"/>
              <a:gd name="T21" fmla="*/ 577 h 840"/>
              <a:gd name="T22" fmla="*/ 688 w 840"/>
              <a:gd name="T23" fmla="*/ 546 h 840"/>
              <a:gd name="T24" fmla="*/ 688 w 840"/>
              <a:gd name="T25" fmla="*/ 840 h 840"/>
              <a:gd name="T26" fmla="*/ 400 w 840"/>
              <a:gd name="T27" fmla="*/ 840 h 840"/>
              <a:gd name="T28" fmla="*/ 425 w 840"/>
              <a:gd name="T29" fmla="*/ 758 h 840"/>
              <a:gd name="T30" fmla="*/ 346 w 840"/>
              <a:gd name="T31" fmla="*/ 688 h 840"/>
              <a:gd name="T32" fmla="*/ 270 w 840"/>
              <a:gd name="T33" fmla="*/ 750 h 840"/>
              <a:gd name="T34" fmla="*/ 289 w 840"/>
              <a:gd name="T35" fmla="*/ 838 h 840"/>
              <a:gd name="T36" fmla="*/ 1 w 840"/>
              <a:gd name="T37" fmla="*/ 838 h 840"/>
              <a:gd name="T38" fmla="*/ 0 w 840"/>
              <a:gd name="T39" fmla="*/ 15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8" name="Freeform 36"/>
          <p:cNvSpPr>
            <a:spLocks/>
          </p:cNvSpPr>
          <p:nvPr/>
        </p:nvSpPr>
        <p:spPr bwMode="auto">
          <a:xfrm>
            <a:off x="2359025" y="3330575"/>
            <a:ext cx="1751013" cy="1638300"/>
          </a:xfrm>
          <a:custGeom>
            <a:avLst/>
            <a:gdLst>
              <a:gd name="T0" fmla="*/ 293 w 689"/>
              <a:gd name="T1" fmla="*/ 0 h 840"/>
              <a:gd name="T2" fmla="*/ 297 w 689"/>
              <a:gd name="T3" fmla="*/ 21 h 840"/>
              <a:gd name="T4" fmla="*/ 285 w 689"/>
              <a:gd name="T5" fmla="*/ 46 h 840"/>
              <a:gd name="T6" fmla="*/ 266 w 689"/>
              <a:gd name="T7" fmla="*/ 73 h 840"/>
              <a:gd name="T8" fmla="*/ 264 w 689"/>
              <a:gd name="T9" fmla="*/ 105 h 840"/>
              <a:gd name="T10" fmla="*/ 276 w 689"/>
              <a:gd name="T11" fmla="*/ 132 h 840"/>
              <a:gd name="T12" fmla="*/ 306 w 689"/>
              <a:gd name="T13" fmla="*/ 147 h 840"/>
              <a:gd name="T14" fmla="*/ 347 w 689"/>
              <a:gd name="T15" fmla="*/ 151 h 840"/>
              <a:gd name="T16" fmla="*/ 384 w 689"/>
              <a:gd name="T17" fmla="*/ 147 h 840"/>
              <a:gd name="T18" fmla="*/ 417 w 689"/>
              <a:gd name="T19" fmla="*/ 130 h 840"/>
              <a:gd name="T20" fmla="*/ 426 w 689"/>
              <a:gd name="T21" fmla="*/ 111 h 840"/>
              <a:gd name="T22" fmla="*/ 432 w 689"/>
              <a:gd name="T23" fmla="*/ 84 h 840"/>
              <a:gd name="T24" fmla="*/ 417 w 689"/>
              <a:gd name="T25" fmla="*/ 55 h 840"/>
              <a:gd name="T26" fmla="*/ 399 w 689"/>
              <a:gd name="T27" fmla="*/ 33 h 840"/>
              <a:gd name="T28" fmla="*/ 393 w 689"/>
              <a:gd name="T29" fmla="*/ 12 h 840"/>
              <a:gd name="T30" fmla="*/ 411 w 689"/>
              <a:gd name="T31" fmla="*/ 0 h 840"/>
              <a:gd name="T32" fmla="*/ 689 w 689"/>
              <a:gd name="T33" fmla="*/ 292 h 840"/>
              <a:gd name="T34" fmla="*/ 665 w 689"/>
              <a:gd name="T35" fmla="*/ 297 h 840"/>
              <a:gd name="T36" fmla="*/ 636 w 689"/>
              <a:gd name="T37" fmla="*/ 274 h 840"/>
              <a:gd name="T38" fmla="*/ 608 w 689"/>
              <a:gd name="T39" fmla="*/ 264 h 840"/>
              <a:gd name="T40" fmla="*/ 584 w 689"/>
              <a:gd name="T41" fmla="*/ 265 h 840"/>
              <a:gd name="T42" fmla="*/ 549 w 689"/>
              <a:gd name="T43" fmla="*/ 288 h 840"/>
              <a:gd name="T44" fmla="*/ 539 w 689"/>
              <a:gd name="T45" fmla="*/ 324 h 840"/>
              <a:gd name="T46" fmla="*/ 539 w 689"/>
              <a:gd name="T47" fmla="*/ 360 h 840"/>
              <a:gd name="T48" fmla="*/ 543 w 689"/>
              <a:gd name="T49" fmla="*/ 384 h 840"/>
              <a:gd name="T50" fmla="*/ 567 w 689"/>
              <a:gd name="T51" fmla="*/ 423 h 840"/>
              <a:gd name="T52" fmla="*/ 606 w 689"/>
              <a:gd name="T53" fmla="*/ 430 h 840"/>
              <a:gd name="T54" fmla="*/ 635 w 689"/>
              <a:gd name="T55" fmla="*/ 418 h 840"/>
              <a:gd name="T56" fmla="*/ 663 w 689"/>
              <a:gd name="T57" fmla="*/ 399 h 840"/>
              <a:gd name="T58" fmla="*/ 689 w 689"/>
              <a:gd name="T59" fmla="*/ 406 h 840"/>
              <a:gd name="T60" fmla="*/ 407 w 689"/>
              <a:gd name="T61" fmla="*/ 688 h 840"/>
              <a:gd name="T62" fmla="*/ 392 w 689"/>
              <a:gd name="T63" fmla="*/ 714 h 840"/>
              <a:gd name="T64" fmla="*/ 411 w 689"/>
              <a:gd name="T65" fmla="*/ 741 h 840"/>
              <a:gd name="T66" fmla="*/ 425 w 689"/>
              <a:gd name="T67" fmla="*/ 759 h 840"/>
              <a:gd name="T68" fmla="*/ 428 w 689"/>
              <a:gd name="T69" fmla="*/ 793 h 840"/>
              <a:gd name="T70" fmla="*/ 408 w 689"/>
              <a:gd name="T71" fmla="*/ 825 h 840"/>
              <a:gd name="T72" fmla="*/ 381 w 689"/>
              <a:gd name="T73" fmla="*/ 835 h 840"/>
              <a:gd name="T74" fmla="*/ 345 w 689"/>
              <a:gd name="T75" fmla="*/ 840 h 840"/>
              <a:gd name="T76" fmla="*/ 314 w 689"/>
              <a:gd name="T77" fmla="*/ 835 h 840"/>
              <a:gd name="T78" fmla="*/ 288 w 689"/>
              <a:gd name="T79" fmla="*/ 822 h 840"/>
              <a:gd name="T80" fmla="*/ 272 w 689"/>
              <a:gd name="T81" fmla="*/ 799 h 840"/>
              <a:gd name="T82" fmla="*/ 267 w 689"/>
              <a:gd name="T83" fmla="*/ 768 h 840"/>
              <a:gd name="T84" fmla="*/ 278 w 689"/>
              <a:gd name="T85" fmla="*/ 742 h 840"/>
              <a:gd name="T86" fmla="*/ 296 w 689"/>
              <a:gd name="T87" fmla="*/ 726 h 840"/>
              <a:gd name="T88" fmla="*/ 302 w 689"/>
              <a:gd name="T89" fmla="*/ 702 h 840"/>
              <a:gd name="T90" fmla="*/ 0 w 689"/>
              <a:gd name="T91" fmla="*/ 688 h 840"/>
              <a:gd name="T92" fmla="*/ 9 w 689"/>
              <a:gd name="T93" fmla="*/ 391 h 840"/>
              <a:gd name="T94" fmla="*/ 35 w 689"/>
              <a:gd name="T95" fmla="*/ 400 h 840"/>
              <a:gd name="T96" fmla="*/ 63 w 689"/>
              <a:gd name="T97" fmla="*/ 424 h 840"/>
              <a:gd name="T98" fmla="*/ 90 w 689"/>
              <a:gd name="T99" fmla="*/ 429 h 840"/>
              <a:gd name="T100" fmla="*/ 111 w 689"/>
              <a:gd name="T101" fmla="*/ 423 h 840"/>
              <a:gd name="T102" fmla="*/ 131 w 689"/>
              <a:gd name="T103" fmla="*/ 409 h 840"/>
              <a:gd name="T104" fmla="*/ 149 w 689"/>
              <a:gd name="T105" fmla="*/ 375 h 840"/>
              <a:gd name="T106" fmla="*/ 150 w 689"/>
              <a:gd name="T107" fmla="*/ 334 h 840"/>
              <a:gd name="T108" fmla="*/ 144 w 689"/>
              <a:gd name="T109" fmla="*/ 303 h 840"/>
              <a:gd name="T110" fmla="*/ 128 w 689"/>
              <a:gd name="T111" fmla="*/ 280 h 840"/>
              <a:gd name="T112" fmla="*/ 98 w 689"/>
              <a:gd name="T113" fmla="*/ 259 h 840"/>
              <a:gd name="T114" fmla="*/ 69 w 689"/>
              <a:gd name="T115" fmla="*/ 264 h 840"/>
              <a:gd name="T116" fmla="*/ 48 w 689"/>
              <a:gd name="T117" fmla="*/ 277 h 840"/>
              <a:gd name="T118" fmla="*/ 27 w 689"/>
              <a:gd name="T119" fmla="*/ 292 h 840"/>
              <a:gd name="T120" fmla="*/ 0 w 689"/>
              <a:gd name="T121" fmla="*/ 285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12000" tIns="468000" rIns="72000" bIns="36000" anchor="ctr"/>
          <a:lstStyle/>
          <a:p>
            <a:pPr fontAlgn="auto">
              <a:lnSpc>
                <a:spcPct val="90000"/>
              </a:lnSpc>
              <a:defRPr/>
            </a:pPr>
            <a:endParaRPr lang="ru-RU" sz="2400" dirty="0">
              <a:solidFill>
                <a:schemeClr val="bg1"/>
              </a:solidFill>
              <a:cs typeface="Calibri" pitchFamily="34" charset="0"/>
            </a:endParaRPr>
          </a:p>
        </p:txBody>
      </p:sp>
      <p:sp useBgFill="1">
        <p:nvSpPr>
          <p:cNvPr id="9" name="Freeform 38"/>
          <p:cNvSpPr>
            <a:spLocks/>
          </p:cNvSpPr>
          <p:nvPr/>
        </p:nvSpPr>
        <p:spPr bwMode="auto">
          <a:xfrm>
            <a:off x="611188" y="1989138"/>
            <a:ext cx="2136775" cy="1343025"/>
          </a:xfrm>
          <a:custGeom>
            <a:avLst/>
            <a:gdLst>
              <a:gd name="T0" fmla="*/ 0 w 838"/>
              <a:gd name="T1" fmla="*/ 0 h 692"/>
              <a:gd name="T2" fmla="*/ 689 w 838"/>
              <a:gd name="T3" fmla="*/ 0 h 692"/>
              <a:gd name="T4" fmla="*/ 689 w 838"/>
              <a:gd name="T5" fmla="*/ 294 h 692"/>
              <a:gd name="T6" fmla="*/ 771 w 838"/>
              <a:gd name="T7" fmla="*/ 271 h 692"/>
              <a:gd name="T8" fmla="*/ 838 w 838"/>
              <a:gd name="T9" fmla="*/ 353 h 692"/>
              <a:gd name="T10" fmla="*/ 778 w 838"/>
              <a:gd name="T11" fmla="*/ 433 h 692"/>
              <a:gd name="T12" fmla="*/ 689 w 838"/>
              <a:gd name="T13" fmla="*/ 405 h 692"/>
              <a:gd name="T14" fmla="*/ 689 w 838"/>
              <a:gd name="T15" fmla="*/ 690 h 692"/>
              <a:gd name="T16" fmla="*/ 397 w 838"/>
              <a:gd name="T17" fmla="*/ 690 h 692"/>
              <a:gd name="T18" fmla="*/ 426 w 838"/>
              <a:gd name="T19" fmla="*/ 605 h 692"/>
              <a:gd name="T20" fmla="*/ 346 w 838"/>
              <a:gd name="T21" fmla="*/ 540 h 692"/>
              <a:gd name="T22" fmla="*/ 261 w 838"/>
              <a:gd name="T23" fmla="*/ 606 h 692"/>
              <a:gd name="T24" fmla="*/ 289 w 838"/>
              <a:gd name="T25" fmla="*/ 690 h 692"/>
              <a:gd name="T26" fmla="*/ 0 w 838"/>
              <a:gd name="T27" fmla="*/ 690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1" name="Freeform 42"/>
          <p:cNvSpPr>
            <a:spLocks/>
          </p:cNvSpPr>
          <p:nvPr/>
        </p:nvSpPr>
        <p:spPr bwMode="auto">
          <a:xfrm>
            <a:off x="4116388" y="1989138"/>
            <a:ext cx="1751012" cy="16383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2656"/>
            <a:ext cx="7344816" cy="1008112"/>
          </a:xfrm>
          <a:prstGeom prst="roundRect">
            <a:avLst/>
          </a:prstGeom>
          <a:solidFill>
            <a:srgbClr val="F6B4EE"/>
          </a:solidFill>
          <a:ln>
            <a:solidFill>
              <a:srgbClr val="F6B4E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слово является именем прилагательным?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3645322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крикливые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2493194"/>
            <a:ext cx="2376959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тишина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4797450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забежал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4E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8" descr="Ix8Fg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Freeform 39"/>
          <p:cNvSpPr>
            <a:spLocks/>
          </p:cNvSpPr>
          <p:nvPr/>
        </p:nvSpPr>
        <p:spPr bwMode="auto">
          <a:xfrm>
            <a:off x="611188" y="4383088"/>
            <a:ext cx="1744662" cy="1633537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6" name="Freeform 43"/>
          <p:cNvSpPr>
            <a:spLocks/>
          </p:cNvSpPr>
          <p:nvPr/>
        </p:nvSpPr>
        <p:spPr bwMode="auto">
          <a:xfrm rot="10800000">
            <a:off x="3727450" y="3330575"/>
            <a:ext cx="2139950" cy="1638300"/>
          </a:xfrm>
          <a:custGeom>
            <a:avLst/>
            <a:gdLst>
              <a:gd name="T0" fmla="*/ 0 w 840"/>
              <a:gd name="T1" fmla="*/ 150 h 840"/>
              <a:gd name="T2" fmla="*/ 281 w 840"/>
              <a:gd name="T3" fmla="*/ 149 h 840"/>
              <a:gd name="T4" fmla="*/ 263 w 840"/>
              <a:gd name="T5" fmla="*/ 71 h 840"/>
              <a:gd name="T6" fmla="*/ 342 w 840"/>
              <a:gd name="T7" fmla="*/ 0 h 840"/>
              <a:gd name="T8" fmla="*/ 425 w 840"/>
              <a:gd name="T9" fmla="*/ 63 h 840"/>
              <a:gd name="T10" fmla="*/ 401 w 840"/>
              <a:gd name="T11" fmla="*/ 151 h 840"/>
              <a:gd name="T12" fmla="*/ 688 w 840"/>
              <a:gd name="T13" fmla="*/ 150 h 840"/>
              <a:gd name="T14" fmla="*/ 688 w 840"/>
              <a:gd name="T15" fmla="*/ 434 h 840"/>
              <a:gd name="T16" fmla="*/ 773 w 840"/>
              <a:gd name="T17" fmla="*/ 408 h 840"/>
              <a:gd name="T18" fmla="*/ 840 w 840"/>
              <a:gd name="T19" fmla="*/ 495 h 840"/>
              <a:gd name="T20" fmla="*/ 775 w 840"/>
              <a:gd name="T21" fmla="*/ 577 h 840"/>
              <a:gd name="T22" fmla="*/ 688 w 840"/>
              <a:gd name="T23" fmla="*/ 546 h 840"/>
              <a:gd name="T24" fmla="*/ 688 w 840"/>
              <a:gd name="T25" fmla="*/ 840 h 840"/>
              <a:gd name="T26" fmla="*/ 400 w 840"/>
              <a:gd name="T27" fmla="*/ 840 h 840"/>
              <a:gd name="T28" fmla="*/ 425 w 840"/>
              <a:gd name="T29" fmla="*/ 758 h 840"/>
              <a:gd name="T30" fmla="*/ 346 w 840"/>
              <a:gd name="T31" fmla="*/ 688 h 840"/>
              <a:gd name="T32" fmla="*/ 270 w 840"/>
              <a:gd name="T33" fmla="*/ 750 h 840"/>
              <a:gd name="T34" fmla="*/ 289 w 840"/>
              <a:gd name="T35" fmla="*/ 838 h 840"/>
              <a:gd name="T36" fmla="*/ 1 w 840"/>
              <a:gd name="T37" fmla="*/ 838 h 840"/>
              <a:gd name="T38" fmla="*/ 0 w 840"/>
              <a:gd name="T39" fmla="*/ 15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8" name="Freeform 36"/>
          <p:cNvSpPr>
            <a:spLocks/>
          </p:cNvSpPr>
          <p:nvPr/>
        </p:nvSpPr>
        <p:spPr bwMode="auto">
          <a:xfrm>
            <a:off x="2359025" y="3330575"/>
            <a:ext cx="1751013" cy="1638300"/>
          </a:xfrm>
          <a:custGeom>
            <a:avLst/>
            <a:gdLst>
              <a:gd name="T0" fmla="*/ 293 w 689"/>
              <a:gd name="T1" fmla="*/ 0 h 840"/>
              <a:gd name="T2" fmla="*/ 297 w 689"/>
              <a:gd name="T3" fmla="*/ 21 h 840"/>
              <a:gd name="T4" fmla="*/ 285 w 689"/>
              <a:gd name="T5" fmla="*/ 46 h 840"/>
              <a:gd name="T6" fmla="*/ 266 w 689"/>
              <a:gd name="T7" fmla="*/ 73 h 840"/>
              <a:gd name="T8" fmla="*/ 264 w 689"/>
              <a:gd name="T9" fmla="*/ 105 h 840"/>
              <a:gd name="T10" fmla="*/ 276 w 689"/>
              <a:gd name="T11" fmla="*/ 132 h 840"/>
              <a:gd name="T12" fmla="*/ 306 w 689"/>
              <a:gd name="T13" fmla="*/ 147 h 840"/>
              <a:gd name="T14" fmla="*/ 347 w 689"/>
              <a:gd name="T15" fmla="*/ 151 h 840"/>
              <a:gd name="T16" fmla="*/ 384 w 689"/>
              <a:gd name="T17" fmla="*/ 147 h 840"/>
              <a:gd name="T18" fmla="*/ 417 w 689"/>
              <a:gd name="T19" fmla="*/ 130 h 840"/>
              <a:gd name="T20" fmla="*/ 426 w 689"/>
              <a:gd name="T21" fmla="*/ 111 h 840"/>
              <a:gd name="T22" fmla="*/ 432 w 689"/>
              <a:gd name="T23" fmla="*/ 84 h 840"/>
              <a:gd name="T24" fmla="*/ 417 w 689"/>
              <a:gd name="T25" fmla="*/ 55 h 840"/>
              <a:gd name="T26" fmla="*/ 399 w 689"/>
              <a:gd name="T27" fmla="*/ 33 h 840"/>
              <a:gd name="T28" fmla="*/ 393 w 689"/>
              <a:gd name="T29" fmla="*/ 12 h 840"/>
              <a:gd name="T30" fmla="*/ 411 w 689"/>
              <a:gd name="T31" fmla="*/ 0 h 840"/>
              <a:gd name="T32" fmla="*/ 689 w 689"/>
              <a:gd name="T33" fmla="*/ 292 h 840"/>
              <a:gd name="T34" fmla="*/ 665 w 689"/>
              <a:gd name="T35" fmla="*/ 297 h 840"/>
              <a:gd name="T36" fmla="*/ 636 w 689"/>
              <a:gd name="T37" fmla="*/ 274 h 840"/>
              <a:gd name="T38" fmla="*/ 608 w 689"/>
              <a:gd name="T39" fmla="*/ 264 h 840"/>
              <a:gd name="T40" fmla="*/ 584 w 689"/>
              <a:gd name="T41" fmla="*/ 265 h 840"/>
              <a:gd name="T42" fmla="*/ 549 w 689"/>
              <a:gd name="T43" fmla="*/ 288 h 840"/>
              <a:gd name="T44" fmla="*/ 539 w 689"/>
              <a:gd name="T45" fmla="*/ 324 h 840"/>
              <a:gd name="T46" fmla="*/ 539 w 689"/>
              <a:gd name="T47" fmla="*/ 360 h 840"/>
              <a:gd name="T48" fmla="*/ 543 w 689"/>
              <a:gd name="T49" fmla="*/ 384 h 840"/>
              <a:gd name="T50" fmla="*/ 567 w 689"/>
              <a:gd name="T51" fmla="*/ 423 h 840"/>
              <a:gd name="T52" fmla="*/ 606 w 689"/>
              <a:gd name="T53" fmla="*/ 430 h 840"/>
              <a:gd name="T54" fmla="*/ 635 w 689"/>
              <a:gd name="T55" fmla="*/ 418 h 840"/>
              <a:gd name="T56" fmla="*/ 663 w 689"/>
              <a:gd name="T57" fmla="*/ 399 h 840"/>
              <a:gd name="T58" fmla="*/ 689 w 689"/>
              <a:gd name="T59" fmla="*/ 406 h 840"/>
              <a:gd name="T60" fmla="*/ 407 w 689"/>
              <a:gd name="T61" fmla="*/ 688 h 840"/>
              <a:gd name="T62" fmla="*/ 392 w 689"/>
              <a:gd name="T63" fmla="*/ 714 h 840"/>
              <a:gd name="T64" fmla="*/ 411 w 689"/>
              <a:gd name="T65" fmla="*/ 741 h 840"/>
              <a:gd name="T66" fmla="*/ 425 w 689"/>
              <a:gd name="T67" fmla="*/ 759 h 840"/>
              <a:gd name="T68" fmla="*/ 428 w 689"/>
              <a:gd name="T69" fmla="*/ 793 h 840"/>
              <a:gd name="T70" fmla="*/ 408 w 689"/>
              <a:gd name="T71" fmla="*/ 825 h 840"/>
              <a:gd name="T72" fmla="*/ 381 w 689"/>
              <a:gd name="T73" fmla="*/ 835 h 840"/>
              <a:gd name="T74" fmla="*/ 345 w 689"/>
              <a:gd name="T75" fmla="*/ 840 h 840"/>
              <a:gd name="T76" fmla="*/ 314 w 689"/>
              <a:gd name="T77" fmla="*/ 835 h 840"/>
              <a:gd name="T78" fmla="*/ 288 w 689"/>
              <a:gd name="T79" fmla="*/ 822 h 840"/>
              <a:gd name="T80" fmla="*/ 272 w 689"/>
              <a:gd name="T81" fmla="*/ 799 h 840"/>
              <a:gd name="T82" fmla="*/ 267 w 689"/>
              <a:gd name="T83" fmla="*/ 768 h 840"/>
              <a:gd name="T84" fmla="*/ 278 w 689"/>
              <a:gd name="T85" fmla="*/ 742 h 840"/>
              <a:gd name="T86" fmla="*/ 296 w 689"/>
              <a:gd name="T87" fmla="*/ 726 h 840"/>
              <a:gd name="T88" fmla="*/ 302 w 689"/>
              <a:gd name="T89" fmla="*/ 702 h 840"/>
              <a:gd name="T90" fmla="*/ 0 w 689"/>
              <a:gd name="T91" fmla="*/ 688 h 840"/>
              <a:gd name="T92" fmla="*/ 9 w 689"/>
              <a:gd name="T93" fmla="*/ 391 h 840"/>
              <a:gd name="T94" fmla="*/ 35 w 689"/>
              <a:gd name="T95" fmla="*/ 400 h 840"/>
              <a:gd name="T96" fmla="*/ 63 w 689"/>
              <a:gd name="T97" fmla="*/ 424 h 840"/>
              <a:gd name="T98" fmla="*/ 90 w 689"/>
              <a:gd name="T99" fmla="*/ 429 h 840"/>
              <a:gd name="T100" fmla="*/ 111 w 689"/>
              <a:gd name="T101" fmla="*/ 423 h 840"/>
              <a:gd name="T102" fmla="*/ 131 w 689"/>
              <a:gd name="T103" fmla="*/ 409 h 840"/>
              <a:gd name="T104" fmla="*/ 149 w 689"/>
              <a:gd name="T105" fmla="*/ 375 h 840"/>
              <a:gd name="T106" fmla="*/ 150 w 689"/>
              <a:gd name="T107" fmla="*/ 334 h 840"/>
              <a:gd name="T108" fmla="*/ 144 w 689"/>
              <a:gd name="T109" fmla="*/ 303 h 840"/>
              <a:gd name="T110" fmla="*/ 128 w 689"/>
              <a:gd name="T111" fmla="*/ 280 h 840"/>
              <a:gd name="T112" fmla="*/ 98 w 689"/>
              <a:gd name="T113" fmla="*/ 259 h 840"/>
              <a:gd name="T114" fmla="*/ 69 w 689"/>
              <a:gd name="T115" fmla="*/ 264 h 840"/>
              <a:gd name="T116" fmla="*/ 48 w 689"/>
              <a:gd name="T117" fmla="*/ 277 h 840"/>
              <a:gd name="T118" fmla="*/ 27 w 689"/>
              <a:gd name="T119" fmla="*/ 292 h 840"/>
              <a:gd name="T120" fmla="*/ 0 w 689"/>
              <a:gd name="T121" fmla="*/ 285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12000" tIns="468000" rIns="72000" bIns="36000" anchor="ctr"/>
          <a:lstStyle/>
          <a:p>
            <a:pPr fontAlgn="auto">
              <a:lnSpc>
                <a:spcPct val="90000"/>
              </a:lnSpc>
              <a:defRPr/>
            </a:pPr>
            <a:endParaRPr lang="ru-RU" sz="2400" dirty="0">
              <a:solidFill>
                <a:schemeClr val="bg1"/>
              </a:solidFill>
              <a:cs typeface="Calibri" pitchFamily="34" charset="0"/>
            </a:endParaRPr>
          </a:p>
        </p:txBody>
      </p:sp>
      <p:sp useBgFill="1">
        <p:nvSpPr>
          <p:cNvPr id="9" name="Freeform 38"/>
          <p:cNvSpPr>
            <a:spLocks/>
          </p:cNvSpPr>
          <p:nvPr/>
        </p:nvSpPr>
        <p:spPr bwMode="auto">
          <a:xfrm>
            <a:off x="611188" y="1989138"/>
            <a:ext cx="2136775" cy="1343025"/>
          </a:xfrm>
          <a:custGeom>
            <a:avLst/>
            <a:gdLst>
              <a:gd name="T0" fmla="*/ 0 w 838"/>
              <a:gd name="T1" fmla="*/ 0 h 692"/>
              <a:gd name="T2" fmla="*/ 689 w 838"/>
              <a:gd name="T3" fmla="*/ 0 h 692"/>
              <a:gd name="T4" fmla="*/ 689 w 838"/>
              <a:gd name="T5" fmla="*/ 294 h 692"/>
              <a:gd name="T6" fmla="*/ 771 w 838"/>
              <a:gd name="T7" fmla="*/ 271 h 692"/>
              <a:gd name="T8" fmla="*/ 838 w 838"/>
              <a:gd name="T9" fmla="*/ 353 h 692"/>
              <a:gd name="T10" fmla="*/ 778 w 838"/>
              <a:gd name="T11" fmla="*/ 433 h 692"/>
              <a:gd name="T12" fmla="*/ 689 w 838"/>
              <a:gd name="T13" fmla="*/ 405 h 692"/>
              <a:gd name="T14" fmla="*/ 689 w 838"/>
              <a:gd name="T15" fmla="*/ 690 h 692"/>
              <a:gd name="T16" fmla="*/ 397 w 838"/>
              <a:gd name="T17" fmla="*/ 690 h 692"/>
              <a:gd name="T18" fmla="*/ 426 w 838"/>
              <a:gd name="T19" fmla="*/ 605 h 692"/>
              <a:gd name="T20" fmla="*/ 346 w 838"/>
              <a:gd name="T21" fmla="*/ 540 h 692"/>
              <a:gd name="T22" fmla="*/ 261 w 838"/>
              <a:gd name="T23" fmla="*/ 606 h 692"/>
              <a:gd name="T24" fmla="*/ 289 w 838"/>
              <a:gd name="T25" fmla="*/ 690 h 692"/>
              <a:gd name="T26" fmla="*/ 0 w 838"/>
              <a:gd name="T27" fmla="*/ 690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0" name="Freeform 37"/>
          <p:cNvSpPr>
            <a:spLocks/>
          </p:cNvSpPr>
          <p:nvPr/>
        </p:nvSpPr>
        <p:spPr bwMode="auto">
          <a:xfrm>
            <a:off x="2359025" y="1989138"/>
            <a:ext cx="2139950" cy="16383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1" name="Freeform 42"/>
          <p:cNvSpPr>
            <a:spLocks/>
          </p:cNvSpPr>
          <p:nvPr/>
        </p:nvSpPr>
        <p:spPr bwMode="auto">
          <a:xfrm>
            <a:off x="4116388" y="1989138"/>
            <a:ext cx="1751012" cy="16383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2656"/>
            <a:ext cx="7344816" cy="1008112"/>
          </a:xfrm>
          <a:prstGeom prst="roundRect">
            <a:avLst/>
          </a:prstGeom>
          <a:solidFill>
            <a:srgbClr val="F6B4EE"/>
          </a:solidFill>
          <a:ln>
            <a:solidFill>
              <a:srgbClr val="F6B4E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слово является именем существительным?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2493194"/>
            <a:ext cx="2376959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материк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3645322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ночной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4797450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грызёт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4E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8" descr="Ix8Fg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Freeform 39"/>
          <p:cNvSpPr>
            <a:spLocks/>
          </p:cNvSpPr>
          <p:nvPr/>
        </p:nvSpPr>
        <p:spPr bwMode="auto">
          <a:xfrm>
            <a:off x="611188" y="4383088"/>
            <a:ext cx="1744662" cy="1633537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5" name="Freeform 41"/>
          <p:cNvSpPr>
            <a:spLocks/>
          </p:cNvSpPr>
          <p:nvPr/>
        </p:nvSpPr>
        <p:spPr bwMode="auto">
          <a:xfrm>
            <a:off x="3722688" y="4672013"/>
            <a:ext cx="2144712" cy="1344612"/>
          </a:xfrm>
          <a:custGeom>
            <a:avLst/>
            <a:gdLst>
              <a:gd name="T0" fmla="*/ 842 w 842"/>
              <a:gd name="T1" fmla="*/ 690 h 690"/>
              <a:gd name="T2" fmla="*/ 155 w 842"/>
              <a:gd name="T3" fmla="*/ 690 h 690"/>
              <a:gd name="T4" fmla="*/ 155 w 842"/>
              <a:gd name="T5" fmla="*/ 406 h 690"/>
              <a:gd name="T6" fmla="*/ 70 w 842"/>
              <a:gd name="T7" fmla="*/ 434 h 690"/>
              <a:gd name="T8" fmla="*/ 3 w 842"/>
              <a:gd name="T9" fmla="*/ 345 h 690"/>
              <a:gd name="T10" fmla="*/ 68 w 842"/>
              <a:gd name="T11" fmla="*/ 263 h 690"/>
              <a:gd name="T12" fmla="*/ 155 w 842"/>
              <a:gd name="T13" fmla="*/ 294 h 690"/>
              <a:gd name="T14" fmla="*/ 154 w 842"/>
              <a:gd name="T15" fmla="*/ 2 h 690"/>
              <a:gd name="T16" fmla="*/ 444 w 842"/>
              <a:gd name="T17" fmla="*/ 2 h 690"/>
              <a:gd name="T18" fmla="*/ 418 w 842"/>
              <a:gd name="T19" fmla="*/ 82 h 690"/>
              <a:gd name="T20" fmla="*/ 497 w 842"/>
              <a:gd name="T21" fmla="*/ 152 h 690"/>
              <a:gd name="T22" fmla="*/ 582 w 842"/>
              <a:gd name="T23" fmla="*/ 86 h 690"/>
              <a:gd name="T24" fmla="*/ 554 w 842"/>
              <a:gd name="T25" fmla="*/ 2 h 690"/>
              <a:gd name="T26" fmla="*/ 842 w 842"/>
              <a:gd name="T27" fmla="*/ 2 h 690"/>
              <a:gd name="T28" fmla="*/ 842 w 842"/>
              <a:gd name="T29" fmla="*/ 690 h 6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690"/>
              <a:gd name="T47" fmla="*/ 842 w 842"/>
              <a:gd name="T48" fmla="*/ 690 h 6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/>
          </a:p>
        </p:txBody>
      </p:sp>
      <p:sp useBgFill="1">
        <p:nvSpPr>
          <p:cNvPr id="6" name="Freeform 43"/>
          <p:cNvSpPr>
            <a:spLocks/>
          </p:cNvSpPr>
          <p:nvPr/>
        </p:nvSpPr>
        <p:spPr bwMode="auto">
          <a:xfrm rot="10800000">
            <a:off x="3727450" y="3330575"/>
            <a:ext cx="2139950" cy="1638300"/>
          </a:xfrm>
          <a:custGeom>
            <a:avLst/>
            <a:gdLst>
              <a:gd name="T0" fmla="*/ 0 w 840"/>
              <a:gd name="T1" fmla="*/ 150 h 840"/>
              <a:gd name="T2" fmla="*/ 281 w 840"/>
              <a:gd name="T3" fmla="*/ 149 h 840"/>
              <a:gd name="T4" fmla="*/ 263 w 840"/>
              <a:gd name="T5" fmla="*/ 71 h 840"/>
              <a:gd name="T6" fmla="*/ 342 w 840"/>
              <a:gd name="T7" fmla="*/ 0 h 840"/>
              <a:gd name="T8" fmla="*/ 425 w 840"/>
              <a:gd name="T9" fmla="*/ 63 h 840"/>
              <a:gd name="T10" fmla="*/ 401 w 840"/>
              <a:gd name="T11" fmla="*/ 151 h 840"/>
              <a:gd name="T12" fmla="*/ 688 w 840"/>
              <a:gd name="T13" fmla="*/ 150 h 840"/>
              <a:gd name="T14" fmla="*/ 688 w 840"/>
              <a:gd name="T15" fmla="*/ 434 h 840"/>
              <a:gd name="T16" fmla="*/ 773 w 840"/>
              <a:gd name="T17" fmla="*/ 408 h 840"/>
              <a:gd name="T18" fmla="*/ 840 w 840"/>
              <a:gd name="T19" fmla="*/ 495 h 840"/>
              <a:gd name="T20" fmla="*/ 775 w 840"/>
              <a:gd name="T21" fmla="*/ 577 h 840"/>
              <a:gd name="T22" fmla="*/ 688 w 840"/>
              <a:gd name="T23" fmla="*/ 546 h 840"/>
              <a:gd name="T24" fmla="*/ 688 w 840"/>
              <a:gd name="T25" fmla="*/ 840 h 840"/>
              <a:gd name="T26" fmla="*/ 400 w 840"/>
              <a:gd name="T27" fmla="*/ 840 h 840"/>
              <a:gd name="T28" fmla="*/ 425 w 840"/>
              <a:gd name="T29" fmla="*/ 758 h 840"/>
              <a:gd name="T30" fmla="*/ 346 w 840"/>
              <a:gd name="T31" fmla="*/ 688 h 840"/>
              <a:gd name="T32" fmla="*/ 270 w 840"/>
              <a:gd name="T33" fmla="*/ 750 h 840"/>
              <a:gd name="T34" fmla="*/ 289 w 840"/>
              <a:gd name="T35" fmla="*/ 838 h 840"/>
              <a:gd name="T36" fmla="*/ 1 w 840"/>
              <a:gd name="T37" fmla="*/ 838 h 840"/>
              <a:gd name="T38" fmla="*/ 0 w 840"/>
              <a:gd name="T39" fmla="*/ 15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8" name="Freeform 36"/>
          <p:cNvSpPr>
            <a:spLocks/>
          </p:cNvSpPr>
          <p:nvPr/>
        </p:nvSpPr>
        <p:spPr bwMode="auto">
          <a:xfrm>
            <a:off x="2359025" y="3330575"/>
            <a:ext cx="1751013" cy="1638300"/>
          </a:xfrm>
          <a:custGeom>
            <a:avLst/>
            <a:gdLst>
              <a:gd name="T0" fmla="*/ 293 w 689"/>
              <a:gd name="T1" fmla="*/ 0 h 840"/>
              <a:gd name="T2" fmla="*/ 297 w 689"/>
              <a:gd name="T3" fmla="*/ 21 h 840"/>
              <a:gd name="T4" fmla="*/ 285 w 689"/>
              <a:gd name="T5" fmla="*/ 46 h 840"/>
              <a:gd name="T6" fmla="*/ 266 w 689"/>
              <a:gd name="T7" fmla="*/ 73 h 840"/>
              <a:gd name="T8" fmla="*/ 264 w 689"/>
              <a:gd name="T9" fmla="*/ 105 h 840"/>
              <a:gd name="T10" fmla="*/ 276 w 689"/>
              <a:gd name="T11" fmla="*/ 132 h 840"/>
              <a:gd name="T12" fmla="*/ 306 w 689"/>
              <a:gd name="T13" fmla="*/ 147 h 840"/>
              <a:gd name="T14" fmla="*/ 347 w 689"/>
              <a:gd name="T15" fmla="*/ 151 h 840"/>
              <a:gd name="T16" fmla="*/ 384 w 689"/>
              <a:gd name="T17" fmla="*/ 147 h 840"/>
              <a:gd name="T18" fmla="*/ 417 w 689"/>
              <a:gd name="T19" fmla="*/ 130 h 840"/>
              <a:gd name="T20" fmla="*/ 426 w 689"/>
              <a:gd name="T21" fmla="*/ 111 h 840"/>
              <a:gd name="T22" fmla="*/ 432 w 689"/>
              <a:gd name="T23" fmla="*/ 84 h 840"/>
              <a:gd name="T24" fmla="*/ 417 w 689"/>
              <a:gd name="T25" fmla="*/ 55 h 840"/>
              <a:gd name="T26" fmla="*/ 399 w 689"/>
              <a:gd name="T27" fmla="*/ 33 h 840"/>
              <a:gd name="T28" fmla="*/ 393 w 689"/>
              <a:gd name="T29" fmla="*/ 12 h 840"/>
              <a:gd name="T30" fmla="*/ 411 w 689"/>
              <a:gd name="T31" fmla="*/ 0 h 840"/>
              <a:gd name="T32" fmla="*/ 689 w 689"/>
              <a:gd name="T33" fmla="*/ 292 h 840"/>
              <a:gd name="T34" fmla="*/ 665 w 689"/>
              <a:gd name="T35" fmla="*/ 297 h 840"/>
              <a:gd name="T36" fmla="*/ 636 w 689"/>
              <a:gd name="T37" fmla="*/ 274 h 840"/>
              <a:gd name="T38" fmla="*/ 608 w 689"/>
              <a:gd name="T39" fmla="*/ 264 h 840"/>
              <a:gd name="T40" fmla="*/ 584 w 689"/>
              <a:gd name="T41" fmla="*/ 265 h 840"/>
              <a:gd name="T42" fmla="*/ 549 w 689"/>
              <a:gd name="T43" fmla="*/ 288 h 840"/>
              <a:gd name="T44" fmla="*/ 539 w 689"/>
              <a:gd name="T45" fmla="*/ 324 h 840"/>
              <a:gd name="T46" fmla="*/ 539 w 689"/>
              <a:gd name="T47" fmla="*/ 360 h 840"/>
              <a:gd name="T48" fmla="*/ 543 w 689"/>
              <a:gd name="T49" fmla="*/ 384 h 840"/>
              <a:gd name="T50" fmla="*/ 567 w 689"/>
              <a:gd name="T51" fmla="*/ 423 h 840"/>
              <a:gd name="T52" fmla="*/ 606 w 689"/>
              <a:gd name="T53" fmla="*/ 430 h 840"/>
              <a:gd name="T54" fmla="*/ 635 w 689"/>
              <a:gd name="T55" fmla="*/ 418 h 840"/>
              <a:gd name="T56" fmla="*/ 663 w 689"/>
              <a:gd name="T57" fmla="*/ 399 h 840"/>
              <a:gd name="T58" fmla="*/ 689 w 689"/>
              <a:gd name="T59" fmla="*/ 406 h 840"/>
              <a:gd name="T60" fmla="*/ 407 w 689"/>
              <a:gd name="T61" fmla="*/ 688 h 840"/>
              <a:gd name="T62" fmla="*/ 392 w 689"/>
              <a:gd name="T63" fmla="*/ 714 h 840"/>
              <a:gd name="T64" fmla="*/ 411 w 689"/>
              <a:gd name="T65" fmla="*/ 741 h 840"/>
              <a:gd name="T66" fmla="*/ 425 w 689"/>
              <a:gd name="T67" fmla="*/ 759 h 840"/>
              <a:gd name="T68" fmla="*/ 428 w 689"/>
              <a:gd name="T69" fmla="*/ 793 h 840"/>
              <a:gd name="T70" fmla="*/ 408 w 689"/>
              <a:gd name="T71" fmla="*/ 825 h 840"/>
              <a:gd name="T72" fmla="*/ 381 w 689"/>
              <a:gd name="T73" fmla="*/ 835 h 840"/>
              <a:gd name="T74" fmla="*/ 345 w 689"/>
              <a:gd name="T75" fmla="*/ 840 h 840"/>
              <a:gd name="T76" fmla="*/ 314 w 689"/>
              <a:gd name="T77" fmla="*/ 835 h 840"/>
              <a:gd name="T78" fmla="*/ 288 w 689"/>
              <a:gd name="T79" fmla="*/ 822 h 840"/>
              <a:gd name="T80" fmla="*/ 272 w 689"/>
              <a:gd name="T81" fmla="*/ 799 h 840"/>
              <a:gd name="T82" fmla="*/ 267 w 689"/>
              <a:gd name="T83" fmla="*/ 768 h 840"/>
              <a:gd name="T84" fmla="*/ 278 w 689"/>
              <a:gd name="T85" fmla="*/ 742 h 840"/>
              <a:gd name="T86" fmla="*/ 296 w 689"/>
              <a:gd name="T87" fmla="*/ 726 h 840"/>
              <a:gd name="T88" fmla="*/ 302 w 689"/>
              <a:gd name="T89" fmla="*/ 702 h 840"/>
              <a:gd name="T90" fmla="*/ 0 w 689"/>
              <a:gd name="T91" fmla="*/ 688 h 840"/>
              <a:gd name="T92" fmla="*/ 9 w 689"/>
              <a:gd name="T93" fmla="*/ 391 h 840"/>
              <a:gd name="T94" fmla="*/ 35 w 689"/>
              <a:gd name="T95" fmla="*/ 400 h 840"/>
              <a:gd name="T96" fmla="*/ 63 w 689"/>
              <a:gd name="T97" fmla="*/ 424 h 840"/>
              <a:gd name="T98" fmla="*/ 90 w 689"/>
              <a:gd name="T99" fmla="*/ 429 h 840"/>
              <a:gd name="T100" fmla="*/ 111 w 689"/>
              <a:gd name="T101" fmla="*/ 423 h 840"/>
              <a:gd name="T102" fmla="*/ 131 w 689"/>
              <a:gd name="T103" fmla="*/ 409 h 840"/>
              <a:gd name="T104" fmla="*/ 149 w 689"/>
              <a:gd name="T105" fmla="*/ 375 h 840"/>
              <a:gd name="T106" fmla="*/ 150 w 689"/>
              <a:gd name="T107" fmla="*/ 334 h 840"/>
              <a:gd name="T108" fmla="*/ 144 w 689"/>
              <a:gd name="T109" fmla="*/ 303 h 840"/>
              <a:gd name="T110" fmla="*/ 128 w 689"/>
              <a:gd name="T111" fmla="*/ 280 h 840"/>
              <a:gd name="T112" fmla="*/ 98 w 689"/>
              <a:gd name="T113" fmla="*/ 259 h 840"/>
              <a:gd name="T114" fmla="*/ 69 w 689"/>
              <a:gd name="T115" fmla="*/ 264 h 840"/>
              <a:gd name="T116" fmla="*/ 48 w 689"/>
              <a:gd name="T117" fmla="*/ 277 h 840"/>
              <a:gd name="T118" fmla="*/ 27 w 689"/>
              <a:gd name="T119" fmla="*/ 292 h 840"/>
              <a:gd name="T120" fmla="*/ 0 w 689"/>
              <a:gd name="T121" fmla="*/ 285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12000" tIns="468000" rIns="72000" bIns="36000" anchor="ctr"/>
          <a:lstStyle/>
          <a:p>
            <a:pPr fontAlgn="auto">
              <a:lnSpc>
                <a:spcPct val="90000"/>
              </a:lnSpc>
              <a:defRPr/>
            </a:pPr>
            <a:endParaRPr lang="ru-RU" sz="2400" dirty="0">
              <a:solidFill>
                <a:schemeClr val="bg1"/>
              </a:solidFill>
              <a:cs typeface="Calibri" pitchFamily="34" charset="0"/>
            </a:endParaRPr>
          </a:p>
        </p:txBody>
      </p:sp>
      <p:sp useBgFill="1">
        <p:nvSpPr>
          <p:cNvPr id="9" name="Freeform 38"/>
          <p:cNvSpPr>
            <a:spLocks/>
          </p:cNvSpPr>
          <p:nvPr/>
        </p:nvSpPr>
        <p:spPr bwMode="auto">
          <a:xfrm>
            <a:off x="611188" y="1989138"/>
            <a:ext cx="2136775" cy="1343025"/>
          </a:xfrm>
          <a:custGeom>
            <a:avLst/>
            <a:gdLst>
              <a:gd name="T0" fmla="*/ 0 w 838"/>
              <a:gd name="T1" fmla="*/ 0 h 692"/>
              <a:gd name="T2" fmla="*/ 689 w 838"/>
              <a:gd name="T3" fmla="*/ 0 h 692"/>
              <a:gd name="T4" fmla="*/ 689 w 838"/>
              <a:gd name="T5" fmla="*/ 294 h 692"/>
              <a:gd name="T6" fmla="*/ 771 w 838"/>
              <a:gd name="T7" fmla="*/ 271 h 692"/>
              <a:gd name="T8" fmla="*/ 838 w 838"/>
              <a:gd name="T9" fmla="*/ 353 h 692"/>
              <a:gd name="T10" fmla="*/ 778 w 838"/>
              <a:gd name="T11" fmla="*/ 433 h 692"/>
              <a:gd name="T12" fmla="*/ 689 w 838"/>
              <a:gd name="T13" fmla="*/ 405 h 692"/>
              <a:gd name="T14" fmla="*/ 689 w 838"/>
              <a:gd name="T15" fmla="*/ 690 h 692"/>
              <a:gd name="T16" fmla="*/ 397 w 838"/>
              <a:gd name="T17" fmla="*/ 690 h 692"/>
              <a:gd name="T18" fmla="*/ 426 w 838"/>
              <a:gd name="T19" fmla="*/ 605 h 692"/>
              <a:gd name="T20" fmla="*/ 346 w 838"/>
              <a:gd name="T21" fmla="*/ 540 h 692"/>
              <a:gd name="T22" fmla="*/ 261 w 838"/>
              <a:gd name="T23" fmla="*/ 606 h 692"/>
              <a:gd name="T24" fmla="*/ 289 w 838"/>
              <a:gd name="T25" fmla="*/ 690 h 692"/>
              <a:gd name="T26" fmla="*/ 0 w 838"/>
              <a:gd name="T27" fmla="*/ 690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0" name="Freeform 37"/>
          <p:cNvSpPr>
            <a:spLocks/>
          </p:cNvSpPr>
          <p:nvPr/>
        </p:nvSpPr>
        <p:spPr bwMode="auto">
          <a:xfrm>
            <a:off x="2359025" y="1989138"/>
            <a:ext cx="2139950" cy="16383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 useBgFill="1">
        <p:nvSpPr>
          <p:cNvPr id="11" name="Freeform 42"/>
          <p:cNvSpPr>
            <a:spLocks/>
          </p:cNvSpPr>
          <p:nvPr/>
        </p:nvSpPr>
        <p:spPr bwMode="auto">
          <a:xfrm>
            <a:off x="4116388" y="1989138"/>
            <a:ext cx="1751012" cy="16383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/>
          <a:lstStyle/>
          <a:p>
            <a:pPr fontAlgn="auto">
              <a:lnSpc>
                <a:spcPct val="90000"/>
              </a:lnSpc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32656"/>
            <a:ext cx="7344816" cy="1008112"/>
          </a:xfrm>
          <a:prstGeom prst="roundRect">
            <a:avLst/>
          </a:prstGeom>
          <a:solidFill>
            <a:srgbClr val="F6B4EE"/>
          </a:solidFill>
          <a:ln>
            <a:solidFill>
              <a:srgbClr val="F6B4E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слово является именем прилагательным?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4797450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солёное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2493194"/>
            <a:ext cx="2376959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солонка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6216" y="3645322"/>
            <a:ext cx="2376611" cy="863798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пересолил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28384" y="6093296"/>
            <a:ext cx="828000" cy="468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4E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176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2020-06-14T09:24:02Z</dcterms:created>
  <dcterms:modified xsi:type="dcterms:W3CDTF">2021-04-13T15:58:00Z</dcterms:modified>
</cp:coreProperties>
</file>